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8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01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8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9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22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3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0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0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38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1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3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70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8B701D-47C0-4B0F-9030-1781A4E120ED}" type="datetimeFigureOut">
              <a:rPr lang="nl-NL" smtClean="0"/>
              <a:t>24-4-2016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6D6E7D-00D4-4C54-A4FC-DB4831C2A9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7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Spelling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Hoofdletters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5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Je schrijft aan elkaar als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Woorden als –er, -daar, -hier en –aan die naast elkaar staan en bij elkaar horen:</a:t>
            </a:r>
          </a:p>
          <a:p>
            <a:pPr marL="0" indent="0">
              <a:buNone/>
            </a:pPr>
            <a:r>
              <a:rPr lang="nl-NL" dirty="0" smtClean="0"/>
              <a:t>Eraan, ertegen, hiervoor, daarginds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67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Je gaat opdracht 8, 9 en 10 maken (blz. 114).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Begrijp je iets niet? </a:t>
            </a:r>
            <a:br>
              <a:rPr lang="nl-NL" dirty="0"/>
            </a:br>
            <a:r>
              <a:rPr lang="nl-NL" dirty="0"/>
              <a:t>Stap 1: Eerst goed in je boek kijken/lezen.</a:t>
            </a:r>
            <a:br>
              <a:rPr lang="nl-NL" dirty="0"/>
            </a:br>
            <a:r>
              <a:rPr lang="nl-NL" dirty="0"/>
              <a:t>Stap 2: Vragen in je tafelgroepje.</a:t>
            </a:r>
            <a:br>
              <a:rPr lang="nl-NL" dirty="0"/>
            </a:br>
            <a:r>
              <a:rPr lang="nl-NL" dirty="0"/>
              <a:t>Stap 3: Vragen aan mij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b="1" dirty="0" smtClean="0"/>
              <a:t>HUISWERK KOMT LATER OP HET BORD!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3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deze les weet je wanneer je hoofdletters gebruikt (</a:t>
            </a:r>
            <a:r>
              <a:rPr lang="nl-NL" dirty="0" err="1" smtClean="0"/>
              <a:t>kgt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Aan het einde van deze les weet je wanneer je woorden aan elkaar of los schrijft (</a:t>
            </a:r>
            <a:r>
              <a:rPr lang="nl-NL" dirty="0" err="1" smtClean="0"/>
              <a:t>thv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2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/>
              <a:t>De </a:t>
            </a:r>
            <a:r>
              <a:rPr lang="nl-NL" b="1" dirty="0" err="1" smtClean="0"/>
              <a:t>thv’ers</a:t>
            </a:r>
            <a:r>
              <a:rPr lang="nl-NL" b="1" dirty="0" smtClean="0"/>
              <a:t> gaan eerst zelfstandig IN STILTE aan het werk. Jullie lezen de theorie op blz. 114 en maken opdracht 8 tot en met 10</a:t>
            </a:r>
            <a:r>
              <a:rPr lang="nl-NL" b="1" dirty="0"/>
              <a:t>.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Begrijp je iets niet? </a:t>
            </a:r>
            <a:br>
              <a:rPr lang="nl-NL" dirty="0"/>
            </a:br>
            <a:r>
              <a:rPr lang="nl-NL" dirty="0"/>
              <a:t>Stap 1: Eerst goed in je boek kijken/lezen.</a:t>
            </a:r>
            <a:br>
              <a:rPr lang="nl-NL" dirty="0"/>
            </a:br>
            <a:r>
              <a:rPr lang="nl-NL" dirty="0"/>
              <a:t>Stap 2: Vragen in je tafelgroepje.</a:t>
            </a:r>
            <a:br>
              <a:rPr lang="nl-NL" dirty="0"/>
            </a:br>
            <a:r>
              <a:rPr lang="nl-NL" dirty="0"/>
              <a:t>Stap 3: Vragen aan </a:t>
            </a:r>
            <a:r>
              <a:rPr lang="nl-NL" dirty="0" smtClean="0"/>
              <a:t>mij (nadat ik klaar ben met uitleggen)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De </a:t>
            </a:r>
            <a:r>
              <a:rPr lang="nl-NL" b="1" dirty="0" err="1" smtClean="0"/>
              <a:t>kgt’ers</a:t>
            </a:r>
            <a:r>
              <a:rPr lang="nl-NL" b="1" dirty="0" smtClean="0"/>
              <a:t> krijgen eerst uitleg over hoofdletters en gaan daarna aan het werk.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160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Hoofdletters gebruik 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A</a:t>
            </a:r>
            <a:r>
              <a:rPr lang="nl-NL" b="1" dirty="0" smtClean="0"/>
              <a:t>an het begin van een zin:</a:t>
            </a:r>
          </a:p>
          <a:p>
            <a:r>
              <a:rPr lang="nl-NL" dirty="0" smtClean="0"/>
              <a:t>De docent Frans is altijd te laat.</a:t>
            </a:r>
          </a:p>
          <a:p>
            <a:r>
              <a:rPr lang="nl-NL" dirty="0" smtClean="0"/>
              <a:t>‘s Avonds schijnt de zon.</a:t>
            </a:r>
          </a:p>
          <a:p>
            <a:endParaRPr lang="nl-NL" dirty="0"/>
          </a:p>
          <a:p>
            <a:r>
              <a:rPr lang="nl-NL" b="1" dirty="0" smtClean="0"/>
              <a:t>Bij eigennamen (namen van personen, straten, talen, merken, feestdagen, aardrijkskundige namen):</a:t>
            </a:r>
          </a:p>
          <a:p>
            <a:r>
              <a:rPr lang="nl-NL" dirty="0" smtClean="0"/>
              <a:t>Stéphanie, de Siersteenlaan, Nederlands, H&amp;M, Pasen, Frankrijk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3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Hoofdletters gebruik 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Bij adressen: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Stéphanie van der Oord</a:t>
            </a:r>
            <a:br>
              <a:rPr lang="nl-NL" dirty="0" smtClean="0"/>
            </a:br>
            <a:r>
              <a:rPr lang="nl-NL" dirty="0" smtClean="0"/>
              <a:t>Metaallaan 789, 6372 BK Groningen</a:t>
            </a:r>
          </a:p>
          <a:p>
            <a:endParaRPr lang="nl-NL" dirty="0"/>
          </a:p>
          <a:p>
            <a:r>
              <a:rPr lang="nl-NL" b="1" dirty="0" smtClean="0"/>
              <a:t>Woorden die zijn afgeleid van een eigennaam: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Marokkaans, Spaanse bergen, Duitse taal</a:t>
            </a:r>
          </a:p>
          <a:p>
            <a:endParaRPr lang="nl-NL" dirty="0" smtClean="0"/>
          </a:p>
          <a:p>
            <a:r>
              <a:rPr lang="nl-NL" b="1" dirty="0" smtClean="0"/>
              <a:t>Bij namen van boeken, tijdschriften, kranten, films, programma’s: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Telegraaf, het boek Spijt, </a:t>
            </a:r>
            <a:r>
              <a:rPr lang="nl-NL" dirty="0" err="1" smtClean="0"/>
              <a:t>Hitkrant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Hoofdletters gebruik je bij voor- en achternamen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Let goed op de verschillen!</a:t>
            </a:r>
          </a:p>
          <a:p>
            <a:endParaRPr lang="nl-NL" dirty="0" smtClean="0"/>
          </a:p>
          <a:p>
            <a:r>
              <a:rPr lang="nl-NL" dirty="0" smtClean="0"/>
              <a:t>Stéphanie van der Oord</a:t>
            </a:r>
          </a:p>
          <a:p>
            <a:r>
              <a:rPr lang="nl-NL" dirty="0" smtClean="0"/>
              <a:t>Mevrouw Van der Oord</a:t>
            </a:r>
          </a:p>
          <a:p>
            <a:r>
              <a:rPr lang="nl-NL" dirty="0" smtClean="0"/>
              <a:t>Mevrouw S. van der Oord</a:t>
            </a:r>
          </a:p>
          <a:p>
            <a:r>
              <a:rPr lang="nl-NL" dirty="0" smtClean="0"/>
              <a:t>Stéphanie de Vries</a:t>
            </a:r>
          </a:p>
          <a:p>
            <a:r>
              <a:rPr lang="nl-NL" dirty="0" smtClean="0"/>
              <a:t>Mevrouw De Vries</a:t>
            </a:r>
          </a:p>
        </p:txBody>
      </p:sp>
    </p:spTree>
    <p:extLst>
      <p:ext uri="{BB962C8B-B14F-4D97-AF65-F5344CB8AC3E}">
        <p14:creationId xmlns:p14="http://schemas.microsoft.com/office/powerpoint/2010/main" val="384630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Julie gaan zelfstandig </a:t>
            </a:r>
            <a:r>
              <a:rPr lang="nl-NL" b="1" dirty="0" smtClean="0"/>
              <a:t>IN STILTE </a:t>
            </a:r>
            <a:r>
              <a:rPr lang="nl-NL" dirty="0" smtClean="0"/>
              <a:t>aan het werk. Maken opdracht 8 t/m 12 (blz. 97 werkboek)</a:t>
            </a:r>
          </a:p>
          <a:p>
            <a:endParaRPr lang="nl-NL" dirty="0"/>
          </a:p>
          <a:p>
            <a:r>
              <a:rPr lang="nl-NL" dirty="0" smtClean="0"/>
              <a:t>DIT IS LESWERK. HUISWERK KOMT LATER OP HET BORD!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7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elkaar of los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Je schrijft één woord als:</a:t>
            </a:r>
          </a:p>
          <a:p>
            <a:endParaRPr lang="nl-NL" b="1" dirty="0"/>
          </a:p>
          <a:p>
            <a:r>
              <a:rPr lang="nl-NL" b="1" dirty="0" smtClean="0"/>
              <a:t>Twee of meer woorden die samen één ding, één persoon of één begrip zijn: </a:t>
            </a:r>
            <a:r>
              <a:rPr lang="nl-NL" dirty="0" smtClean="0"/>
              <a:t>feestartikel, cadeaupapier, kussensloop (één ding)</a:t>
            </a:r>
          </a:p>
          <a:p>
            <a:pPr marL="0" indent="0">
              <a:buNone/>
            </a:pPr>
            <a:r>
              <a:rPr lang="nl-NL" dirty="0" smtClean="0"/>
              <a:t>buschauffeur, musicalster (één persoon) 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asketbalwedstrijd, </a:t>
            </a:r>
            <a:r>
              <a:rPr lang="nl-NL" dirty="0" err="1" smtClean="0"/>
              <a:t>moeilijkewoordenwijzer</a:t>
            </a:r>
            <a:r>
              <a:rPr lang="nl-NL" dirty="0" smtClean="0"/>
              <a:t> (één begrip)</a:t>
            </a:r>
          </a:p>
        </p:txBody>
      </p:sp>
    </p:spTree>
    <p:extLst>
      <p:ext uri="{BB962C8B-B14F-4D97-AF65-F5344CB8AC3E}">
        <p14:creationId xmlns:p14="http://schemas.microsoft.com/office/powerpoint/2010/main" val="2941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Je schrijft aan elkaar als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De meeste werkwoorden die uit meer delen bestaan:</a:t>
            </a:r>
          </a:p>
          <a:p>
            <a:pPr marL="0" indent="0">
              <a:buNone/>
            </a:pPr>
            <a:r>
              <a:rPr lang="nl-NL" dirty="0" smtClean="0"/>
              <a:t>tegenkomen, overleggen</a:t>
            </a:r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Woorden die beginnen met –hoog, -zwak, -zwaar, -diep, -licht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hoogbegaafd, zwakbegaafd, zwaarwegend, diepliggend, lichtgevend</a:t>
            </a:r>
          </a:p>
          <a:p>
            <a:endParaRPr lang="nl-NL" dirty="0"/>
          </a:p>
          <a:p>
            <a:r>
              <a:rPr lang="nl-NL" b="1" dirty="0" smtClean="0"/>
              <a:t>Getallen tot en met het woord duizend: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Vijfenzestig, zevenendertig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6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331</Words>
  <Application>Microsoft Office PowerPoint</Application>
  <PresentationFormat>Aangepast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Organisch</vt:lpstr>
      <vt:lpstr>Spelling</vt:lpstr>
      <vt:lpstr>Leerdoelen</vt:lpstr>
      <vt:lpstr>Wat nu?</vt:lpstr>
      <vt:lpstr>Hoofdletters gebruik je</vt:lpstr>
      <vt:lpstr>Hoofdletters gebruik je</vt:lpstr>
      <vt:lpstr>Hoofdletters gebruik je bij voor- en achternamen</vt:lpstr>
      <vt:lpstr>Wat nu?</vt:lpstr>
      <vt:lpstr>Aan elkaar of los</vt:lpstr>
      <vt:lpstr>Je schrijft aan elkaar als</vt:lpstr>
      <vt:lpstr>Je schrijft aan elkaar als</vt:lpstr>
      <vt:lpstr>Wat nu?</vt:lpstr>
    </vt:vector>
  </TitlesOfParts>
  <Company>Reitdiep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S. van der Oord</dc:creator>
  <cp:lastModifiedBy>Stéphanie</cp:lastModifiedBy>
  <cp:revision>5</cp:revision>
  <dcterms:created xsi:type="dcterms:W3CDTF">2016-02-23T10:26:21Z</dcterms:created>
  <dcterms:modified xsi:type="dcterms:W3CDTF">2016-04-24T21:19:42Z</dcterms:modified>
</cp:coreProperties>
</file>