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62" r:id="rId3"/>
    <p:sldId id="257" r:id="rId4"/>
    <p:sldId id="258" r:id="rId5"/>
    <p:sldId id="259" r:id="rId6"/>
    <p:sldId id="260" r:id="rId7"/>
    <p:sldId id="261" r:id="rId8"/>
    <p:sldId id="263" r:id="rId9"/>
    <p:sldId id="264" r:id="rId10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97" d="100"/>
          <a:sy n="97" d="100"/>
        </p:scale>
        <p:origin x="-246" y="-4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509872" y="0"/>
            <a:ext cx="13243109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6081656" y="-21511"/>
            <a:ext cx="4905488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6198795" y="-21511"/>
            <a:ext cx="46736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311154" y="2708476"/>
            <a:ext cx="4417807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311154" y="4421081"/>
            <a:ext cx="4413071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318325" y="1516829"/>
            <a:ext cx="28448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5D634DA1-FD30-4BC4-B1B3-B0D1FE3A9CB0}" type="datetimeFigureOut">
              <a:rPr lang="nl-NL" smtClean="0"/>
              <a:t>24-4-2016</a:t>
            </a:fld>
            <a:endParaRPr lang="nl-NL"/>
          </a:p>
        </p:txBody>
      </p:sp>
      <p:sp>
        <p:nvSpPr>
          <p:cNvPr id="50" name="Rectangle 49"/>
          <p:cNvSpPr/>
          <p:nvPr/>
        </p:nvSpPr>
        <p:spPr>
          <a:xfrm>
            <a:off x="6201185" y="6088284"/>
            <a:ext cx="46736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71360" y="5719967"/>
            <a:ext cx="3775456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198795" y="5719967"/>
            <a:ext cx="858221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2A4FEABA-BE70-4AEA-94F7-47A41DBBDA98}" type="slidenum">
              <a:rPr lang="nl-NL" smtClean="0"/>
              <a:t>‹nr.›</a:t>
            </a:fld>
            <a:endParaRPr lang="nl-NL"/>
          </a:p>
        </p:txBody>
      </p:sp>
      <p:sp>
        <p:nvSpPr>
          <p:cNvPr id="89" name="Rectangle 88"/>
          <p:cNvSpPr/>
          <p:nvPr/>
        </p:nvSpPr>
        <p:spPr>
          <a:xfrm>
            <a:off x="6201185" y="6088284"/>
            <a:ext cx="46736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34DA1-FD30-4BC4-B1B3-B0D1FE3A9CB0}" type="datetimeFigureOut">
              <a:rPr lang="nl-NL" smtClean="0"/>
              <a:t>24-4-2016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FEABA-BE70-4AEA-94F7-47A41DBBDA9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1030147"/>
            <a:ext cx="1979271" cy="4780344"/>
          </a:xfrm>
        </p:spPr>
        <p:txBody>
          <a:bodyPr vert="eaVert" anchor="ctr"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04395" y="1030147"/>
            <a:ext cx="7231605" cy="4780344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34DA1-FD30-4BC4-B1B3-B0D1FE3A9CB0}" type="datetimeFigureOut">
              <a:rPr lang="nl-NL" smtClean="0"/>
              <a:t>24-4-2016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FEABA-BE70-4AEA-94F7-47A41DBBDA9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34DA1-FD30-4BC4-B1B3-B0D1FE3A9CB0}" type="datetimeFigureOut">
              <a:rPr lang="nl-NL" smtClean="0"/>
              <a:t>24-4-2016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FEABA-BE70-4AEA-94F7-47A41DBBDA9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194" y="2900830"/>
            <a:ext cx="8849957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8194" y="4267201"/>
            <a:ext cx="8849956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34DA1-FD30-4BC4-B1B3-B0D1FE3A9CB0}" type="datetimeFigureOut">
              <a:rPr lang="nl-NL" smtClean="0"/>
              <a:t>24-4-2016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FEABA-BE70-4AEA-94F7-47A41DBBDA9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34DA1-FD30-4BC4-B1B3-B0D1FE3A9CB0}" type="datetimeFigureOut">
              <a:rPr lang="nl-NL" smtClean="0"/>
              <a:t>24-4-2016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FEABA-BE70-4AEA-94F7-47A41DBBDA98}" type="slidenum">
              <a:rPr lang="nl-NL" smtClean="0"/>
              <a:t>‹nr.›</a:t>
            </a:fld>
            <a:endParaRPr lang="nl-NL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389888" y="2313432"/>
            <a:ext cx="4559808" cy="349300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6193536" y="2313431"/>
            <a:ext cx="4559808" cy="349300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82815" y="2316009"/>
            <a:ext cx="407619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88961" y="2974695"/>
            <a:ext cx="4559808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82450" y="2316010"/>
            <a:ext cx="4074289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536" y="2974695"/>
            <a:ext cx="4559808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34DA1-FD30-4BC4-B1B3-B0D1FE3A9CB0}" type="datetimeFigureOut">
              <a:rPr lang="nl-NL" smtClean="0"/>
              <a:t>24-4-2016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FEABA-BE70-4AEA-94F7-47A41DBBDA9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34DA1-FD30-4BC4-B1B3-B0D1FE3A9CB0}" type="datetimeFigureOut">
              <a:rPr lang="nl-NL" smtClean="0"/>
              <a:t>24-4-2016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FEABA-BE70-4AEA-94F7-47A41DBBDA9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34DA1-FD30-4BC4-B1B3-B0D1FE3A9CB0}" type="datetimeFigureOut">
              <a:rPr lang="nl-NL" smtClean="0"/>
              <a:t>24-4-2016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FEABA-BE70-4AEA-94F7-47A41DBBDA9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509872" y="0"/>
            <a:ext cx="13243109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6081656" y="-21511"/>
            <a:ext cx="4905488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6198795" y="-21510"/>
            <a:ext cx="46736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34DA1-FD30-4BC4-B1B3-B0D1FE3A9CB0}" type="datetimeFigureOut">
              <a:rPr lang="nl-NL" smtClean="0"/>
              <a:t>24-4-2016</a:t>
            </a:fld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FEABA-BE70-4AEA-94F7-47A41DBBDA98}" type="slidenum">
              <a:rPr lang="nl-NL" smtClean="0"/>
              <a:t>‹nr.›</a:t>
            </a:fld>
            <a:endParaRPr lang="nl-NL"/>
          </a:p>
        </p:txBody>
      </p:sp>
      <p:sp>
        <p:nvSpPr>
          <p:cNvPr id="58" name="Rectangle 57"/>
          <p:cNvSpPr/>
          <p:nvPr/>
        </p:nvSpPr>
        <p:spPr>
          <a:xfrm>
            <a:off x="1207429" y="601884"/>
            <a:ext cx="4749676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7859" y="856527"/>
            <a:ext cx="4120587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6201185" y="6088284"/>
            <a:ext cx="46736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88597" y="5724836"/>
            <a:ext cx="4658219" cy="365125"/>
          </a:xfrm>
        </p:spPr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19777" y="2657435"/>
            <a:ext cx="4406096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15456" y="4136994"/>
            <a:ext cx="4398379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509872" y="0"/>
            <a:ext cx="13243109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6081656" y="-21511"/>
            <a:ext cx="4905488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6198795" y="-21510"/>
            <a:ext cx="46736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1207429" y="601884"/>
            <a:ext cx="4749676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6201185" y="6088284"/>
            <a:ext cx="46736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12565" y="2660904"/>
            <a:ext cx="4401312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0278" y="693795"/>
            <a:ext cx="4479497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12841" y="4133089"/>
            <a:ext cx="4400764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34DA1-FD30-4BC4-B1B3-B0D1FE3A9CB0}" type="datetimeFigureOut">
              <a:rPr lang="nl-NL" smtClean="0"/>
              <a:t>24-4-2016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88597" y="5724836"/>
            <a:ext cx="4658219" cy="365125"/>
          </a:xfrm>
        </p:spPr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FEABA-BE70-4AEA-94F7-47A41DBBDA9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406400" y="0"/>
            <a:ext cx="13243109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609600" y="333488"/>
            <a:ext cx="109728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6081656" y="-21511"/>
            <a:ext cx="4905488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6198795" y="-21510"/>
            <a:ext cx="46736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91320" y="1027664"/>
            <a:ext cx="9366325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91323" y="2323652"/>
            <a:ext cx="9036423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96517" y="22449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5D634DA1-FD30-4BC4-B1B3-B0D1FE3A9CB0}" type="datetimeFigureOut">
              <a:rPr lang="nl-NL" smtClean="0"/>
              <a:t>24-4-2016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188597" y="5852161"/>
            <a:ext cx="46695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198795" y="224492"/>
            <a:ext cx="17762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2A4FEABA-BE70-4AEA-94F7-47A41DBBDA98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Spelling</a:t>
            </a:r>
            <a:br>
              <a:rPr lang="nl-NL" dirty="0" smtClean="0"/>
            </a:br>
            <a:endParaRPr lang="nl-NL" sz="18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/>
            </a:r>
            <a:br>
              <a:rPr lang="nl-NL" dirty="0" smtClean="0"/>
            </a:br>
            <a:r>
              <a:rPr lang="nl-NL" dirty="0" smtClean="0"/>
              <a:t>Jaar 2</a:t>
            </a:r>
            <a:br>
              <a:rPr lang="nl-NL" dirty="0" smtClean="0"/>
            </a:br>
            <a:r>
              <a:rPr lang="nl-NL" dirty="0" smtClean="0"/>
              <a:t>Stéphanie van der Oord</a:t>
            </a:r>
            <a:br>
              <a:rPr lang="nl-NL" dirty="0" smtClean="0"/>
            </a:br>
            <a:endParaRPr lang="nl-NL" dirty="0"/>
          </a:p>
        </p:txBody>
      </p:sp>
      <p:pic>
        <p:nvPicPr>
          <p:cNvPr id="3074" name="Picture 2" descr="http://www.sclera.be/resources/pictos/spellin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987484">
            <a:off x="1137350" y="1548117"/>
            <a:ext cx="3500313" cy="3500314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</p:spTree>
    <p:extLst>
      <p:ext uri="{BB962C8B-B14F-4D97-AF65-F5344CB8AC3E}">
        <p14:creationId xmlns:p14="http://schemas.microsoft.com/office/powerpoint/2010/main" val="1092474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L</a:t>
            </a:r>
            <a:r>
              <a:rPr lang="nl-NL" dirty="0" smtClean="0"/>
              <a:t>eerdoelen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Aan het einde van de les weet je wat een voltooid deelwoord is.</a:t>
            </a:r>
          </a:p>
          <a:p>
            <a:endParaRPr lang="nl-NL" dirty="0" smtClean="0"/>
          </a:p>
          <a:p>
            <a:r>
              <a:rPr lang="nl-NL" dirty="0" smtClean="0"/>
              <a:t>Aan het einde van de les kan je drie kenmerken opnoemen van een voltooid deelwoord.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69523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P</a:t>
            </a:r>
            <a:r>
              <a:rPr lang="nl-NL" dirty="0" smtClean="0"/>
              <a:t>ersoonsvorm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b="1" dirty="0" smtClean="0"/>
              <a:t>Hoe vind je de persoonsvorm?</a:t>
            </a:r>
          </a:p>
          <a:p>
            <a:r>
              <a:rPr lang="nl-NL" dirty="0" smtClean="0"/>
              <a:t>Ja/nee-vraag</a:t>
            </a:r>
          </a:p>
          <a:p>
            <a:r>
              <a:rPr lang="nl-NL" dirty="0"/>
              <a:t>Z</a:t>
            </a:r>
            <a:r>
              <a:rPr lang="nl-NL" dirty="0" smtClean="0"/>
              <a:t>in van tijd veranderen</a:t>
            </a:r>
          </a:p>
          <a:p>
            <a:endParaRPr lang="nl-NL" dirty="0"/>
          </a:p>
          <a:p>
            <a:r>
              <a:rPr lang="nl-NL" b="1" i="1" dirty="0" smtClean="0"/>
              <a:t>Het woord dat verandert, is altijd de persoonsvorm!</a:t>
            </a:r>
          </a:p>
          <a:p>
            <a:endParaRPr lang="nl-NL" i="1" dirty="0"/>
          </a:p>
          <a:p>
            <a:r>
              <a:rPr lang="nl-NL" dirty="0" smtClean="0"/>
              <a:t>Yvette fietst naar school.</a:t>
            </a:r>
            <a:endParaRPr lang="nl-NL" i="1" dirty="0"/>
          </a:p>
          <a:p>
            <a:r>
              <a:rPr lang="nl-NL" i="1" dirty="0" smtClean="0"/>
              <a:t>Wat is de persoonsvorm?</a:t>
            </a:r>
          </a:p>
        </p:txBody>
      </p:sp>
    </p:spTree>
    <p:extLst>
      <p:ext uri="{BB962C8B-B14F-4D97-AF65-F5344CB8AC3E}">
        <p14:creationId xmlns:p14="http://schemas.microsoft.com/office/powerpoint/2010/main" val="3736655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</a:t>
            </a:r>
            <a:r>
              <a:rPr lang="nl-NL" dirty="0" smtClean="0"/>
              <a:t>erkwoordspelling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b="1" dirty="0" smtClean="0"/>
              <a:t>Peter (verhuizen t.t.) naar Groningen.</a:t>
            </a:r>
          </a:p>
          <a:p>
            <a:r>
              <a:rPr lang="nl-NL" dirty="0" smtClean="0"/>
              <a:t>Peter verhuist naar Groningen.</a:t>
            </a:r>
          </a:p>
          <a:p>
            <a:r>
              <a:rPr lang="nl-NL" b="1" dirty="0" smtClean="0"/>
              <a:t>Peter (verhuizen v.t.) naar Groningen.</a:t>
            </a:r>
          </a:p>
          <a:p>
            <a:r>
              <a:rPr lang="nl-NL" dirty="0" smtClean="0"/>
              <a:t>Peter verhuisde naar Groningen.</a:t>
            </a:r>
          </a:p>
          <a:p>
            <a:endParaRPr lang="nl-NL" dirty="0"/>
          </a:p>
          <a:p>
            <a:r>
              <a:rPr lang="nl-NL" dirty="0" smtClean="0"/>
              <a:t>Peter is naar Groningen (verhuizen).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53538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Voltooid deelwoord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b="1" dirty="0" smtClean="0"/>
              <a:t>Persoonsvorm verandert als je van tijd verandert, maar</a:t>
            </a:r>
          </a:p>
          <a:p>
            <a:endParaRPr lang="nl-NL" dirty="0" smtClean="0"/>
          </a:p>
          <a:p>
            <a:r>
              <a:rPr lang="nl-NL" i="1" dirty="0" smtClean="0"/>
              <a:t>Voltooid deelwoord blijft gelijk</a:t>
            </a:r>
          </a:p>
          <a:p>
            <a:r>
              <a:rPr lang="nl-NL" i="1" dirty="0" smtClean="0"/>
              <a:t>Voltooid deelwoord begint vaak met ge-, ver- en ont-</a:t>
            </a:r>
          </a:p>
          <a:p>
            <a:r>
              <a:rPr lang="nl-NL" i="1" dirty="0" smtClean="0"/>
              <a:t>Staat vaak achterin de zin</a:t>
            </a:r>
          </a:p>
          <a:p>
            <a:r>
              <a:rPr lang="nl-NL" i="1" dirty="0" smtClean="0"/>
              <a:t>Staat met zijn, worden of hebben in een zin</a:t>
            </a:r>
          </a:p>
        </p:txBody>
      </p:sp>
    </p:spTree>
    <p:extLst>
      <p:ext uri="{BB962C8B-B14F-4D97-AF65-F5344CB8AC3E}">
        <p14:creationId xmlns:p14="http://schemas.microsoft.com/office/powerpoint/2010/main" val="3754743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Gezamenlijk oefenen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nl-NL" dirty="0" smtClean="0"/>
              <a:t>Hoeveel werkwoorden staan er in de volgende zinnen? Wat zijn dit voor werkwoorden?</a:t>
            </a:r>
          </a:p>
          <a:p>
            <a:r>
              <a:rPr lang="nl-NL" dirty="0" smtClean="0"/>
              <a:t>Jullie zijn naar Frankrijk geweest.</a:t>
            </a:r>
          </a:p>
          <a:p>
            <a:endParaRPr lang="nl-NL" dirty="0" smtClean="0"/>
          </a:p>
          <a:p>
            <a:r>
              <a:rPr lang="nl-NL" dirty="0" smtClean="0"/>
              <a:t>Kim gaat naar Spanje.</a:t>
            </a:r>
          </a:p>
          <a:p>
            <a:endParaRPr lang="nl-NL" dirty="0" smtClean="0"/>
          </a:p>
          <a:p>
            <a:r>
              <a:rPr lang="nl-NL" dirty="0" smtClean="0"/>
              <a:t>Raymond heeft over zijn eten geklaagd.</a:t>
            </a:r>
          </a:p>
          <a:p>
            <a:endParaRPr lang="nl-NL" dirty="0" smtClean="0"/>
          </a:p>
          <a:p>
            <a:r>
              <a:rPr lang="nl-NL" dirty="0" smtClean="0"/>
              <a:t>Zij klaagt over haar eten.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73524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Gezamenlijk oefenen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986742" y="2286000"/>
            <a:ext cx="9301942" cy="4297680"/>
          </a:xfrm>
        </p:spPr>
        <p:txBody>
          <a:bodyPr>
            <a:normAutofit fontScale="85000" lnSpcReduction="20000"/>
          </a:bodyPr>
          <a:lstStyle/>
          <a:p>
            <a:r>
              <a:rPr lang="nl-NL" dirty="0" smtClean="0"/>
              <a:t>Stap 1: zoek de persoonsvorm</a:t>
            </a:r>
          </a:p>
          <a:p>
            <a:r>
              <a:rPr lang="nl-NL" dirty="0" smtClean="0"/>
              <a:t>Stap 2: bepaal of de pv in de t.t. of v.t. staat</a:t>
            </a:r>
          </a:p>
          <a:p>
            <a:r>
              <a:rPr lang="nl-NL" dirty="0" smtClean="0"/>
              <a:t>Stap 3: t.t. </a:t>
            </a:r>
            <a:r>
              <a:rPr lang="nl-NL" dirty="0" err="1" smtClean="0"/>
              <a:t>stam+t</a:t>
            </a:r>
            <a:r>
              <a:rPr lang="nl-NL" dirty="0" smtClean="0"/>
              <a:t> (vorm van lopen), v.t. </a:t>
            </a:r>
            <a:r>
              <a:rPr lang="nl-NL" dirty="0" err="1" smtClean="0"/>
              <a:t>‘T</a:t>
            </a:r>
            <a:r>
              <a:rPr lang="nl-NL" dirty="0" smtClean="0"/>
              <a:t> </a:t>
            </a:r>
            <a:r>
              <a:rPr lang="nl-NL" dirty="0" err="1" smtClean="0"/>
              <a:t>eX</a:t>
            </a:r>
            <a:r>
              <a:rPr lang="nl-NL" dirty="0" smtClean="0"/>
              <a:t> </a:t>
            </a:r>
            <a:r>
              <a:rPr lang="nl-NL" dirty="0" err="1" smtClean="0"/>
              <a:t>KoFSCHiP</a:t>
            </a:r>
            <a:endParaRPr lang="nl-NL" dirty="0" smtClean="0"/>
          </a:p>
          <a:p>
            <a:r>
              <a:rPr lang="nl-NL" dirty="0" smtClean="0"/>
              <a:t>Stap 4: kijk of er een voltooid deelwoord in de zin staat</a:t>
            </a:r>
          </a:p>
          <a:p>
            <a:endParaRPr lang="nl-NL" dirty="0"/>
          </a:p>
          <a:p>
            <a:r>
              <a:rPr lang="nl-NL" dirty="0" smtClean="0"/>
              <a:t>Olivia (vinden) volleybal de leukste sport.</a:t>
            </a:r>
          </a:p>
          <a:p>
            <a:r>
              <a:rPr lang="nl-NL" dirty="0" smtClean="0"/>
              <a:t>Olivia vindt volleybal de leukste sport.</a:t>
            </a:r>
          </a:p>
          <a:p>
            <a:endParaRPr lang="nl-NL" dirty="0"/>
          </a:p>
          <a:p>
            <a:r>
              <a:rPr lang="nl-NL" dirty="0" smtClean="0"/>
              <a:t>Dat (gebeuren) iedere keer!</a:t>
            </a:r>
          </a:p>
          <a:p>
            <a:r>
              <a:rPr lang="nl-NL" dirty="0" smtClean="0"/>
              <a:t>Dat gebeurt iedere keer!</a:t>
            </a:r>
          </a:p>
          <a:p>
            <a:endParaRPr lang="nl-NL" dirty="0" smtClean="0"/>
          </a:p>
          <a:p>
            <a:r>
              <a:rPr lang="nl-NL" dirty="0" smtClean="0"/>
              <a:t>Het (zijn) al vaker (gebeuren).</a:t>
            </a:r>
          </a:p>
          <a:p>
            <a:r>
              <a:rPr lang="nl-NL" dirty="0" smtClean="0"/>
              <a:t>Het is al vaker gebeurd.</a:t>
            </a:r>
          </a:p>
        </p:txBody>
      </p:sp>
    </p:spTree>
    <p:extLst>
      <p:ext uri="{BB962C8B-B14F-4D97-AF65-F5344CB8AC3E}">
        <p14:creationId xmlns:p14="http://schemas.microsoft.com/office/powerpoint/2010/main" val="1480203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Leswerk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THV: Opdracht 1 t/m 5 </a:t>
            </a:r>
            <a:br>
              <a:rPr lang="nl-NL" dirty="0" smtClean="0"/>
            </a:br>
            <a:r>
              <a:rPr lang="nl-NL" dirty="0" smtClean="0"/>
              <a:t>blz. 112 &amp; 113</a:t>
            </a:r>
          </a:p>
          <a:p>
            <a:endParaRPr lang="nl-NL" dirty="0"/>
          </a:p>
          <a:p>
            <a:r>
              <a:rPr lang="nl-NL" dirty="0" smtClean="0"/>
              <a:t>KGT: Opdracht 1 t/m 5 </a:t>
            </a:r>
            <a:br>
              <a:rPr lang="nl-NL" dirty="0" smtClean="0"/>
            </a:br>
            <a:r>
              <a:rPr lang="nl-NL" dirty="0" smtClean="0"/>
              <a:t>blz. 96 (werkboek) en blz. 98 (lesboek)</a:t>
            </a:r>
          </a:p>
          <a:p>
            <a:endParaRPr lang="nl-NL" dirty="0"/>
          </a:p>
          <a:p>
            <a:r>
              <a:rPr lang="nl-NL" b="1" dirty="0" smtClean="0"/>
              <a:t>Huiswerk komt later op het bord!</a:t>
            </a:r>
            <a:endParaRPr lang="nl-NL" b="1" dirty="0"/>
          </a:p>
        </p:txBody>
      </p:sp>
      <p:pic>
        <p:nvPicPr>
          <p:cNvPr id="1026" name="Picture 2" descr="Spelling een kwelling?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653128">
            <a:off x="7904740" y="1881904"/>
            <a:ext cx="3548206" cy="2512004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72130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Huiswerk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3.3 Spelling</a:t>
            </a:r>
          </a:p>
          <a:p>
            <a:endParaRPr lang="nl-NL" dirty="0"/>
          </a:p>
          <a:p>
            <a:pPr marL="68580" indent="0">
              <a:buNone/>
            </a:pPr>
            <a:r>
              <a:rPr lang="nl-NL" dirty="0" smtClean="0"/>
              <a:t>THV: Opdracht 1 t/m 7</a:t>
            </a:r>
          </a:p>
          <a:p>
            <a:pPr marL="68580" indent="0">
              <a:buNone/>
            </a:pPr>
            <a:endParaRPr lang="nl-NL" dirty="0"/>
          </a:p>
          <a:p>
            <a:pPr marL="68580" indent="0">
              <a:buNone/>
            </a:pPr>
            <a:r>
              <a:rPr lang="nl-NL" dirty="0" smtClean="0"/>
              <a:t>KGT: Opdracht 1 t/m 7</a:t>
            </a:r>
            <a:endParaRPr lang="nl-NL" dirty="0"/>
          </a:p>
        </p:txBody>
      </p:sp>
      <p:pic>
        <p:nvPicPr>
          <p:cNvPr id="2050" name="Picture 2" descr="http://www.de-alm.nl/wp-content/uploads/2012/03/huiswerk-2012-298x30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8227" y="1635220"/>
            <a:ext cx="3856471" cy="38823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95685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27</TotalTime>
  <Words>297</Words>
  <Application>Microsoft Office PowerPoint</Application>
  <PresentationFormat>Aangepast</PresentationFormat>
  <Paragraphs>64</Paragraphs>
  <Slides>9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0" baseType="lpstr">
      <vt:lpstr>Austin</vt:lpstr>
      <vt:lpstr>Spelling </vt:lpstr>
      <vt:lpstr>Leerdoelen</vt:lpstr>
      <vt:lpstr>Persoonsvorm</vt:lpstr>
      <vt:lpstr>Werkwoordspelling</vt:lpstr>
      <vt:lpstr>Voltooid deelwoord</vt:lpstr>
      <vt:lpstr>Gezamenlijk oefenen</vt:lpstr>
      <vt:lpstr>Gezamenlijk oefenen</vt:lpstr>
      <vt:lpstr>Leswerk</vt:lpstr>
      <vt:lpstr>Huiswerk</vt:lpstr>
    </vt:vector>
  </TitlesOfParts>
  <Company>Reitdiep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spelling voltooid deelwoord</dc:title>
  <dc:creator>S. van der Oord</dc:creator>
  <cp:lastModifiedBy>Stéphanie</cp:lastModifiedBy>
  <cp:revision>6</cp:revision>
  <dcterms:created xsi:type="dcterms:W3CDTF">2016-01-13T10:05:07Z</dcterms:created>
  <dcterms:modified xsi:type="dcterms:W3CDTF">2016-04-24T21:20:00Z</dcterms:modified>
</cp:coreProperties>
</file>