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2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067AD37-80D0-4C1A-B093-682F05AB9989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269F6B2-49D1-4CA6-A80C-CA832C9E912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15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AD37-80D0-4C1A-B093-682F05AB9989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B2-49D1-4CA6-A80C-CA832C9E9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61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AD37-80D0-4C1A-B093-682F05AB9989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B2-49D1-4CA6-A80C-CA832C9E912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63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AD37-80D0-4C1A-B093-682F05AB9989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B2-49D1-4CA6-A80C-CA832C9E9129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929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AD37-80D0-4C1A-B093-682F05AB9989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B2-49D1-4CA6-A80C-CA832C9E9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457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AD37-80D0-4C1A-B093-682F05AB9989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B2-49D1-4CA6-A80C-CA832C9E9129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535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AD37-80D0-4C1A-B093-682F05AB9989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B2-49D1-4CA6-A80C-CA832C9E912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160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AD37-80D0-4C1A-B093-682F05AB9989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B2-49D1-4CA6-A80C-CA832C9E912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987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AD37-80D0-4C1A-B093-682F05AB9989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B2-49D1-4CA6-A80C-CA832C9E912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01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AD37-80D0-4C1A-B093-682F05AB9989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B2-49D1-4CA6-A80C-CA832C9E9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73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AD37-80D0-4C1A-B093-682F05AB9989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B2-49D1-4CA6-A80C-CA832C9E912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87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AD37-80D0-4C1A-B093-682F05AB9989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B2-49D1-4CA6-A80C-CA832C9E9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846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AD37-80D0-4C1A-B093-682F05AB9989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B2-49D1-4CA6-A80C-CA832C9E912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28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AD37-80D0-4C1A-B093-682F05AB9989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B2-49D1-4CA6-A80C-CA832C9E912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30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AD37-80D0-4C1A-B093-682F05AB9989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B2-49D1-4CA6-A80C-CA832C9E9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7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AD37-80D0-4C1A-B093-682F05AB9989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B2-49D1-4CA6-A80C-CA832C9E912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6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AD37-80D0-4C1A-B093-682F05AB9989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B2-49D1-4CA6-A80C-CA832C9E9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959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67AD37-80D0-4C1A-B093-682F05AB9989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69F6B2-49D1-4CA6-A80C-CA832C9E9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44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Interview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Stéphanie van der Oord</a:t>
            </a:r>
          </a:p>
          <a:p>
            <a:r>
              <a:rPr lang="nl-NL" dirty="0" smtClean="0"/>
              <a:t>Jaar 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94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 het einde van deze les weet je hoe je een interview moet voorbereiden.</a:t>
            </a:r>
          </a:p>
          <a:p>
            <a:endParaRPr lang="nl-NL" dirty="0" smtClean="0"/>
          </a:p>
          <a:p>
            <a:r>
              <a:rPr lang="nl-NL" dirty="0" smtClean="0"/>
              <a:t>Aan het einde van deze les weet je hoe je een interview moet afnemen.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71" y="4347557"/>
            <a:ext cx="2994334" cy="1587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838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een interview?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is belangrijk om een interview voor te bereiden?</a:t>
            </a:r>
          </a:p>
          <a:p>
            <a:endParaRPr lang="nl-NL" dirty="0"/>
          </a:p>
          <a:p>
            <a:r>
              <a:rPr lang="nl-NL" dirty="0" smtClean="0"/>
              <a:t>Waar moet je aan denken als je een interview afneemt? </a:t>
            </a:r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/>
              <a:t>https://www.youtube.com/watch?v=aNPRahJqe7I</a:t>
            </a:r>
          </a:p>
        </p:txBody>
      </p:sp>
    </p:spTree>
    <p:extLst>
      <p:ext uri="{BB962C8B-B14F-4D97-AF65-F5344CB8AC3E}">
        <p14:creationId xmlns:p14="http://schemas.microsoft.com/office/powerpoint/2010/main" val="17891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interview voorbereiden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b="1" dirty="0" smtClean="0"/>
              <a:t>Voordat de interviewer gaat interviewen, stelt hij zichzelf de volgende vragen:</a:t>
            </a:r>
            <a:endParaRPr lang="nl-NL" b="1" dirty="0"/>
          </a:p>
          <a:p>
            <a:r>
              <a:rPr lang="nl-NL" dirty="0" smtClean="0"/>
              <a:t>Wat is het doel van mijn interview?</a:t>
            </a:r>
            <a:r>
              <a:rPr lang="nl-NL" dirty="0"/>
              <a:t> </a:t>
            </a:r>
            <a:r>
              <a:rPr lang="nl-NL" dirty="0" smtClean="0"/>
              <a:t>(informatie of mening)</a:t>
            </a:r>
            <a:endParaRPr lang="nl-NL" dirty="0"/>
          </a:p>
          <a:p>
            <a:r>
              <a:rPr lang="nl-NL" dirty="0" smtClean="0"/>
              <a:t>Welke informatie heb ik nodig om het interview te kunnen voeren?</a:t>
            </a:r>
          </a:p>
          <a:p>
            <a:r>
              <a:rPr lang="nl-NL" dirty="0" smtClean="0"/>
              <a:t>Wat is een logische volgorde van mijn vragen?</a:t>
            </a:r>
          </a:p>
          <a:p>
            <a:r>
              <a:rPr lang="nl-NL" dirty="0" smtClean="0"/>
              <a:t>Wat is mijn startvraag?</a:t>
            </a:r>
          </a:p>
          <a:p>
            <a:r>
              <a:rPr lang="nl-NL" dirty="0" smtClean="0"/>
              <a:t>Hoe ga ik het interview vastleggen?</a:t>
            </a:r>
          </a:p>
          <a:p>
            <a:r>
              <a:rPr lang="nl-NL" dirty="0" smtClean="0"/>
              <a:t>Hoe ga ik het interview uitwerken?</a:t>
            </a:r>
          </a:p>
        </p:txBody>
      </p:sp>
    </p:spTree>
    <p:extLst>
      <p:ext uri="{BB962C8B-B14F-4D97-AF65-F5344CB8AC3E}">
        <p14:creationId xmlns:p14="http://schemas.microsoft.com/office/powerpoint/2010/main" val="297933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interview afnemen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Eerst ga je een afspraak maken met degene die je interviewt.</a:t>
            </a:r>
          </a:p>
          <a:p>
            <a:r>
              <a:rPr lang="nl-NL" dirty="0" smtClean="0"/>
              <a:t>Zorg dat je je goed voorbereid.</a:t>
            </a:r>
          </a:p>
          <a:p>
            <a:r>
              <a:rPr lang="nl-NL" dirty="0" smtClean="0"/>
              <a:t>Open het gesprek door middel van je bedachte startvraag.</a:t>
            </a:r>
          </a:p>
          <a:p>
            <a:r>
              <a:rPr lang="nl-NL" dirty="0" smtClean="0"/>
              <a:t>Doorvragen: ‘’Kunt u daar nog iets meer over vertellen?’’ of ‘’Wat vond u daarvan? Hoe voelde u zich toen?’’ of ‘’Kunt u een voorbeeld geven?’’</a:t>
            </a:r>
          </a:p>
          <a:p>
            <a:r>
              <a:rPr lang="nl-NL" dirty="0" smtClean="0"/>
              <a:t>Stel een samenvattende vraag als de vraag beantwoord is.</a:t>
            </a:r>
          </a:p>
          <a:p>
            <a:r>
              <a:rPr lang="nl-NL" dirty="0" smtClean="0"/>
              <a:t>Sluit het interview af met een bedankje en vraag wat de geïnterviewde van het gesprek vond.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153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3.6 Spreken, kijken en luisteren (blz. 127)</a:t>
            </a:r>
          </a:p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dirty="0" err="1" smtClean="0"/>
              <a:t>Leswerk</a:t>
            </a:r>
            <a:r>
              <a:rPr lang="nl-NL" dirty="0" smtClean="0"/>
              <a:t>: maken opdracht 1,2, 3 en 4</a:t>
            </a:r>
            <a:br>
              <a:rPr lang="nl-NL" dirty="0" smtClean="0"/>
            </a:br>
            <a:r>
              <a:rPr lang="nl-NL" dirty="0" smtClean="0"/>
              <a:t>(Opdracht 1 en 2 maak je individueel, opdracht 3 en 4 maak</a:t>
            </a:r>
            <a:br>
              <a:rPr lang="nl-NL" dirty="0" smtClean="0"/>
            </a:br>
            <a:r>
              <a:rPr lang="nl-NL" dirty="0" smtClean="0"/>
              <a:t>je in tweetal)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/>
              <a:t>Huiswerk komt -zoals altijd- later op het bord!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948" y="2967643"/>
            <a:ext cx="2805639" cy="2382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6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 donderdag 18 februari</a:t>
            </a:r>
          </a:p>
          <a:p>
            <a:endParaRPr lang="nl-NL" dirty="0"/>
          </a:p>
          <a:p>
            <a:r>
              <a:rPr lang="nl-NL" dirty="0" smtClean="0"/>
              <a:t>Opdracht 1 t/m 6</a:t>
            </a:r>
            <a:br>
              <a:rPr lang="nl-NL" dirty="0" smtClean="0"/>
            </a:b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75" y="2699822"/>
            <a:ext cx="2654011" cy="3033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579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het einde van deze les weet je hoe je een interview moet voorbereiden.</a:t>
            </a:r>
          </a:p>
          <a:p>
            <a:endParaRPr lang="nl-NL" dirty="0"/>
          </a:p>
          <a:p>
            <a:r>
              <a:rPr lang="nl-NL" dirty="0"/>
              <a:t>Aan het einde van deze les weet je hoe je een interview moet afnemen.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27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280</Words>
  <Application>Microsoft Office PowerPoint</Application>
  <PresentationFormat>Aangepast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Organisch</vt:lpstr>
      <vt:lpstr>Interview</vt:lpstr>
      <vt:lpstr>Leerdoelen</vt:lpstr>
      <vt:lpstr>Wat is een interview?</vt:lpstr>
      <vt:lpstr>Een interview voorbereiden</vt:lpstr>
      <vt:lpstr>Een interview afnemen</vt:lpstr>
      <vt:lpstr>Maken</vt:lpstr>
      <vt:lpstr>Huiswerk</vt:lpstr>
      <vt:lpstr>Leerdoelen</vt:lpstr>
    </vt:vector>
  </TitlesOfParts>
  <Company>Reitdiep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</dc:title>
  <dc:creator>S. van der Oord</dc:creator>
  <cp:lastModifiedBy>Stéphanie</cp:lastModifiedBy>
  <cp:revision>7</cp:revision>
  <dcterms:created xsi:type="dcterms:W3CDTF">2016-01-28T11:04:08Z</dcterms:created>
  <dcterms:modified xsi:type="dcterms:W3CDTF">2016-04-24T21:20:15Z</dcterms:modified>
</cp:coreProperties>
</file>