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59" d="100"/>
          <a:sy n="59" d="100"/>
        </p:scale>
        <p:origin x="102"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EC7724AC-405F-4B67-95B9-E24A4301AF95}"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3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44E977D-C444-4C77-8B76-13BED6272B05}" type="datetimeFigureOut">
              <a:rPr lang="nl-NL" smtClean="0"/>
              <a:t>25-4-2016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C7724AC-405F-4B67-95B9-E24A4301AF95}" type="slidenum">
              <a:rPr lang="nl-NL" smtClean="0"/>
              <a:t>‹nr.›</a:t>
            </a:fld>
            <a:endParaRPr lang="nl-NL"/>
          </a:p>
        </p:txBody>
      </p:sp>
    </p:spTree>
    <p:extLst>
      <p:ext uri="{BB962C8B-B14F-4D97-AF65-F5344CB8AC3E}">
        <p14:creationId xmlns:p14="http://schemas.microsoft.com/office/powerpoint/2010/main" val="9911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54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22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spTree>
    <p:extLst>
      <p:ext uri="{BB962C8B-B14F-4D97-AF65-F5344CB8AC3E}">
        <p14:creationId xmlns:p14="http://schemas.microsoft.com/office/powerpoint/2010/main" val="4113689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02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75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47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spTree>
    <p:extLst>
      <p:ext uri="{BB962C8B-B14F-4D97-AF65-F5344CB8AC3E}">
        <p14:creationId xmlns:p14="http://schemas.microsoft.com/office/powerpoint/2010/main" val="351418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44E977D-C444-4C77-8B76-13BED6272B05}" type="datetimeFigureOut">
              <a:rPr lang="nl-NL" smtClean="0"/>
              <a:t>25-4-2016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C7724AC-405F-4B67-95B9-E24A4301AF95}"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62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44E977D-C444-4C77-8B76-13BED6272B05}" type="datetimeFigureOut">
              <a:rPr lang="nl-NL" smtClean="0"/>
              <a:t>25-4-2016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C7724AC-405F-4B67-95B9-E24A4301AF95}" type="slidenum">
              <a:rPr lang="nl-NL" smtClean="0"/>
              <a:t>‹nr.›</a:t>
            </a:fld>
            <a:endParaRPr lang="nl-N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51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44E977D-C444-4C77-8B76-13BED6272B05}" type="datetimeFigureOut">
              <a:rPr lang="nl-NL" smtClean="0"/>
              <a:t>25-4-2016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C7724AC-405F-4B67-95B9-E24A4301AF95}"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96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44E977D-C444-4C77-8B76-13BED6272B05}" type="datetimeFigureOut">
              <a:rPr lang="nl-NL" smtClean="0"/>
              <a:t>25-4-2016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C7724AC-405F-4B67-95B9-E24A4301AF95}"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83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E977D-C444-4C77-8B76-13BED6272B05}" type="datetimeFigureOut">
              <a:rPr lang="nl-NL" smtClean="0"/>
              <a:t>25-4-2016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C7724AC-405F-4B67-95B9-E24A4301AF95}" type="slidenum">
              <a:rPr lang="nl-NL" smtClean="0"/>
              <a:t>‹nr.›</a:t>
            </a:fld>
            <a:endParaRPr lang="nl-NL"/>
          </a:p>
        </p:txBody>
      </p:sp>
    </p:spTree>
    <p:extLst>
      <p:ext uri="{BB962C8B-B14F-4D97-AF65-F5344CB8AC3E}">
        <p14:creationId xmlns:p14="http://schemas.microsoft.com/office/powerpoint/2010/main" val="29387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44E977D-C444-4C77-8B76-13BED6272B05}" type="datetimeFigureOut">
              <a:rPr lang="nl-NL" smtClean="0"/>
              <a:t>25-4-2016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C7724AC-405F-4B67-95B9-E24A4301AF95}"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86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44E977D-C444-4C77-8B76-13BED6272B05}" type="datetimeFigureOut">
              <a:rPr lang="nl-NL" smtClean="0"/>
              <a:t>25-4-2016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C7724AC-405F-4B67-95B9-E24A4301AF95}" type="slidenum">
              <a:rPr lang="nl-NL" smtClean="0"/>
              <a:t>‹nr.›</a:t>
            </a:fld>
            <a:endParaRPr lang="nl-NL"/>
          </a:p>
        </p:txBody>
      </p:sp>
    </p:spTree>
    <p:extLst>
      <p:ext uri="{BB962C8B-B14F-4D97-AF65-F5344CB8AC3E}">
        <p14:creationId xmlns:p14="http://schemas.microsoft.com/office/powerpoint/2010/main" val="122865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4E977D-C444-4C77-8B76-13BED6272B05}" type="datetimeFigureOut">
              <a:rPr lang="nl-NL" smtClean="0"/>
              <a:t>25-4-2016</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7724AC-405F-4B67-95B9-E24A4301AF95}" type="slidenum">
              <a:rPr lang="nl-NL" smtClean="0"/>
              <a:t>‹nr.›</a:t>
            </a:fld>
            <a:endParaRPr lang="nl-NL"/>
          </a:p>
        </p:txBody>
      </p:sp>
    </p:spTree>
    <p:extLst>
      <p:ext uri="{BB962C8B-B14F-4D97-AF65-F5344CB8AC3E}">
        <p14:creationId xmlns:p14="http://schemas.microsoft.com/office/powerpoint/2010/main" val="2172471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Nederlands - Lezen</a:t>
            </a:r>
            <a:endParaRPr lang="nl-NL" dirty="0"/>
          </a:p>
        </p:txBody>
      </p:sp>
      <p:sp>
        <p:nvSpPr>
          <p:cNvPr id="3" name="Ondertitel 2"/>
          <p:cNvSpPr>
            <a:spLocks noGrp="1"/>
          </p:cNvSpPr>
          <p:nvPr>
            <p:ph type="subTitle" idx="1"/>
          </p:nvPr>
        </p:nvSpPr>
        <p:spPr/>
        <p:txBody>
          <a:bodyPr/>
          <a:lstStyle/>
          <a:p>
            <a:r>
              <a:rPr lang="nl-NL" dirty="0" smtClean="0"/>
              <a:t>Jaar 2</a:t>
            </a:r>
          </a:p>
          <a:p>
            <a:r>
              <a:rPr lang="nl-NL" dirty="0" smtClean="0"/>
              <a:t>Stéphanie van der Oord</a:t>
            </a:r>
            <a:endParaRPr lang="nl-NL" dirty="0"/>
          </a:p>
        </p:txBody>
      </p:sp>
    </p:spTree>
    <p:extLst>
      <p:ext uri="{BB962C8B-B14F-4D97-AF65-F5344CB8AC3E}">
        <p14:creationId xmlns:p14="http://schemas.microsoft.com/office/powerpoint/2010/main" val="51208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Aan het einde van deze les kan je opnoemen wat een driedeling is en waar die uit bestaat.</a:t>
            </a:r>
          </a:p>
          <a:p>
            <a:endParaRPr lang="nl-NL" dirty="0"/>
          </a:p>
          <a:p>
            <a:r>
              <a:rPr lang="nl-NL" dirty="0" smtClean="0"/>
              <a:t>Aan het einde van deze les kan je minstens drie functies van de inleiding noemen.</a:t>
            </a:r>
          </a:p>
          <a:p>
            <a:endParaRPr lang="nl-NL" dirty="0"/>
          </a:p>
          <a:p>
            <a:r>
              <a:rPr lang="nl-NL" dirty="0" smtClean="0"/>
              <a:t>Aan het einde van deze les kan je uitleggen wat verwijswoorden zijn en hoe je deze vindt.</a:t>
            </a:r>
          </a:p>
          <a:p>
            <a:pPr marL="0" indent="0">
              <a:buNone/>
            </a:pPr>
            <a:endParaRPr lang="nl-NL" dirty="0"/>
          </a:p>
        </p:txBody>
      </p:sp>
    </p:spTree>
    <p:extLst>
      <p:ext uri="{BB962C8B-B14F-4D97-AF65-F5344CB8AC3E}">
        <p14:creationId xmlns:p14="http://schemas.microsoft.com/office/powerpoint/2010/main" val="2708238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de driedeling van een tekst?</a:t>
            </a:r>
            <a:endParaRPr lang="nl-NL" dirty="0"/>
          </a:p>
        </p:txBody>
      </p:sp>
      <p:sp>
        <p:nvSpPr>
          <p:cNvPr id="3" name="Tijdelijke aanduiding voor inhoud 2"/>
          <p:cNvSpPr>
            <a:spLocks noGrp="1"/>
          </p:cNvSpPr>
          <p:nvPr>
            <p:ph idx="1"/>
          </p:nvPr>
        </p:nvSpPr>
        <p:spPr/>
        <p:txBody>
          <a:bodyPr/>
          <a:lstStyle/>
          <a:p>
            <a:r>
              <a:rPr lang="nl-NL" dirty="0" smtClean="0"/>
              <a:t>Inleiding</a:t>
            </a:r>
          </a:p>
          <a:p>
            <a:r>
              <a:rPr lang="nl-NL" dirty="0" smtClean="0"/>
              <a:t>Kern </a:t>
            </a:r>
          </a:p>
          <a:p>
            <a:r>
              <a:rPr lang="nl-NL" dirty="0" smtClean="0"/>
              <a:t>Slot</a:t>
            </a:r>
          </a:p>
          <a:p>
            <a:endParaRPr lang="nl-NL" dirty="0"/>
          </a:p>
          <a:p>
            <a:r>
              <a:rPr lang="nl-NL" i="1" dirty="0" smtClean="0"/>
              <a:t>Een tekst heeft niet altijd een driedeling.</a:t>
            </a:r>
            <a:endParaRPr lang="nl-NL" i="1" dirty="0"/>
          </a:p>
        </p:txBody>
      </p:sp>
    </p:spTree>
    <p:extLst>
      <p:ext uri="{BB962C8B-B14F-4D97-AF65-F5344CB8AC3E}">
        <p14:creationId xmlns:p14="http://schemas.microsoft.com/office/powerpoint/2010/main" val="22532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Functies van de inleiding</a:t>
            </a:r>
            <a:endParaRPr lang="nl-NL" dirty="0"/>
          </a:p>
        </p:txBody>
      </p:sp>
      <p:sp>
        <p:nvSpPr>
          <p:cNvPr id="3" name="Tijdelijke aanduiding voor inhoud 2"/>
          <p:cNvSpPr>
            <a:spLocks noGrp="1"/>
          </p:cNvSpPr>
          <p:nvPr>
            <p:ph idx="1"/>
          </p:nvPr>
        </p:nvSpPr>
        <p:spPr>
          <a:xfrm>
            <a:off x="1072979" y="2581646"/>
            <a:ext cx="9601196" cy="3318936"/>
          </a:xfrm>
        </p:spPr>
        <p:txBody>
          <a:bodyPr/>
          <a:lstStyle/>
          <a:p>
            <a:r>
              <a:rPr lang="nl-NL" dirty="0" smtClean="0"/>
              <a:t>Het onderwerp van de tekst noemen</a:t>
            </a:r>
          </a:p>
          <a:p>
            <a:r>
              <a:rPr lang="nl-NL" dirty="0" smtClean="0"/>
              <a:t>De reden geven waarom de tekst geschreven is (de aanleiding)</a:t>
            </a:r>
          </a:p>
          <a:p>
            <a:r>
              <a:rPr lang="nl-NL" dirty="0" smtClean="0"/>
              <a:t>Een mening geven</a:t>
            </a:r>
          </a:p>
          <a:p>
            <a:r>
              <a:rPr lang="nl-NL" dirty="0" smtClean="0"/>
              <a:t>Een centrale vraag stellen</a:t>
            </a:r>
          </a:p>
          <a:p>
            <a:r>
              <a:rPr lang="nl-NL" dirty="0" smtClean="0"/>
              <a:t>Samenvatting of hoofdgedachte van de tekst geven</a:t>
            </a:r>
            <a:endParaRPr lang="nl-NL" dirty="0"/>
          </a:p>
        </p:txBody>
      </p:sp>
    </p:spTree>
    <p:extLst>
      <p:ext uri="{BB962C8B-B14F-4D97-AF65-F5344CB8AC3E}">
        <p14:creationId xmlns:p14="http://schemas.microsoft.com/office/powerpoint/2010/main" val="10853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Verwijswoorden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Verwijswoorden zijn woorden die verwijzen naar iets wat al eerder in de tekst is genoemd of naar iets wat verderop in de tekst staat. Het zijn vaak woorden zoals hij, zij, het et cetera. Deze woorden vervangen het zelfstandige naamwoord.</a:t>
            </a:r>
          </a:p>
          <a:p>
            <a:endParaRPr lang="nl-NL" dirty="0"/>
          </a:p>
          <a:p>
            <a:r>
              <a:rPr lang="nl-NL" dirty="0" smtClean="0"/>
              <a:t>Er staat een man bij de bar. </a:t>
            </a:r>
            <a:r>
              <a:rPr lang="nl-NL" b="1" dirty="0" smtClean="0"/>
              <a:t>Hij</a:t>
            </a:r>
            <a:r>
              <a:rPr lang="nl-NL" dirty="0" smtClean="0"/>
              <a:t> vraagt om een cola.</a:t>
            </a:r>
            <a:br>
              <a:rPr lang="nl-NL" dirty="0" smtClean="0"/>
            </a:br>
            <a:endParaRPr lang="nl-NL" dirty="0" smtClean="0"/>
          </a:p>
          <a:p>
            <a:r>
              <a:rPr lang="nl-NL" dirty="0" smtClean="0"/>
              <a:t>Het meisje loopt op straat. </a:t>
            </a:r>
            <a:r>
              <a:rPr lang="nl-NL" b="1" dirty="0" smtClean="0"/>
              <a:t>Zij</a:t>
            </a:r>
            <a:r>
              <a:rPr lang="nl-NL" dirty="0" smtClean="0"/>
              <a:t> heeft een rode jas.</a:t>
            </a:r>
            <a:endParaRPr lang="nl-NL" dirty="0"/>
          </a:p>
        </p:txBody>
      </p:sp>
    </p:spTree>
    <p:extLst>
      <p:ext uri="{BB962C8B-B14F-4D97-AF65-F5344CB8AC3E}">
        <p14:creationId xmlns:p14="http://schemas.microsoft.com/office/powerpoint/2010/main" val="142376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Verwijswoorden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Om te achterhalen waarnaar een verwijswoord verwijst, maak je voor jezelf een vraag.</a:t>
            </a:r>
            <a:br>
              <a:rPr lang="nl-NL" dirty="0" smtClean="0"/>
            </a:br>
            <a:endParaRPr lang="nl-NL" dirty="0" smtClean="0"/>
          </a:p>
          <a:p>
            <a:pPr marL="0" indent="0">
              <a:buNone/>
            </a:pPr>
            <a:r>
              <a:rPr lang="nl-NL" dirty="0" smtClean="0"/>
              <a:t>Er staat een man bij de bar. Hij vraagt om een cola.</a:t>
            </a:r>
            <a:endParaRPr lang="nl-NL" dirty="0"/>
          </a:p>
          <a:p>
            <a:r>
              <a:rPr lang="nl-NL" dirty="0" smtClean="0"/>
              <a:t>Wie vraagt om een cola?</a:t>
            </a:r>
          </a:p>
          <a:p>
            <a:r>
              <a:rPr lang="nl-NL" dirty="0" smtClean="0"/>
              <a:t>Een man</a:t>
            </a:r>
          </a:p>
          <a:p>
            <a:pPr marL="0" indent="0">
              <a:buNone/>
            </a:pPr>
            <a:r>
              <a:rPr lang="nl-NL" dirty="0" smtClean="0"/>
              <a:t/>
            </a:r>
            <a:br>
              <a:rPr lang="nl-NL" dirty="0" smtClean="0"/>
            </a:br>
            <a:r>
              <a:rPr lang="nl-NL" dirty="0" smtClean="0"/>
              <a:t>Het meisje loopt op straat. Zij heeft een rode jas.</a:t>
            </a:r>
          </a:p>
          <a:p>
            <a:r>
              <a:rPr lang="nl-NL" dirty="0" smtClean="0"/>
              <a:t>Wie heeft een rode jas?</a:t>
            </a:r>
          </a:p>
          <a:p>
            <a:r>
              <a:rPr lang="nl-NL" dirty="0" smtClean="0"/>
              <a:t>Het meisje</a:t>
            </a:r>
          </a:p>
          <a:p>
            <a:endParaRPr lang="nl-NL" dirty="0"/>
          </a:p>
          <a:p>
            <a:pPr marL="0" indent="0">
              <a:buNone/>
            </a:pPr>
            <a:endParaRPr lang="nl-NL" dirty="0"/>
          </a:p>
        </p:txBody>
      </p:sp>
    </p:spTree>
    <p:extLst>
      <p:ext uri="{BB962C8B-B14F-4D97-AF65-F5344CB8AC3E}">
        <p14:creationId xmlns:p14="http://schemas.microsoft.com/office/powerpoint/2010/main" val="9357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a:t>
            </a:r>
            <a:endParaRPr lang="nl-NL" dirty="0"/>
          </a:p>
        </p:txBody>
      </p:sp>
      <p:sp>
        <p:nvSpPr>
          <p:cNvPr id="3" name="Tijdelijke aanduiding voor inhoud 2"/>
          <p:cNvSpPr>
            <a:spLocks noGrp="1"/>
          </p:cNvSpPr>
          <p:nvPr>
            <p:ph idx="1"/>
          </p:nvPr>
        </p:nvSpPr>
        <p:spPr/>
        <p:txBody>
          <a:bodyPr/>
          <a:lstStyle/>
          <a:p>
            <a:r>
              <a:rPr lang="nl-NL" i="1" dirty="0" smtClean="0"/>
              <a:t>Ik deel antwoordenbladen uit van spelling 2.3. Zorg ervoor dat je alles hebt nagekeken, want hier gaat morgen de toets over! Leg je huiswerk voor vandaag klaar.</a:t>
            </a:r>
          </a:p>
          <a:p>
            <a:endParaRPr lang="nl-NL" dirty="0"/>
          </a:p>
          <a:p>
            <a:r>
              <a:rPr lang="nl-NL" b="1" dirty="0" smtClean="0"/>
              <a:t>Klaar met nakijken? Beginnen met 2.4 Lezen</a:t>
            </a:r>
          </a:p>
          <a:p>
            <a:r>
              <a:rPr lang="nl-NL" dirty="0" smtClean="0"/>
              <a:t>THV: Opdracht 1,2 &amp; 3 maken (blz. 70 en 71)</a:t>
            </a:r>
          </a:p>
          <a:p>
            <a:r>
              <a:rPr lang="nl-NL" dirty="0" smtClean="0"/>
              <a:t>KGT: Opdracht 1,2,3 &amp; 4 maken (blz. 59 en 60 werkboek)</a:t>
            </a:r>
            <a:endParaRPr lang="nl-NL" dirty="0"/>
          </a:p>
        </p:txBody>
      </p:sp>
    </p:spTree>
    <p:extLst>
      <p:ext uri="{BB962C8B-B14F-4D97-AF65-F5344CB8AC3E}">
        <p14:creationId xmlns:p14="http://schemas.microsoft.com/office/powerpoint/2010/main" val="2974476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TotalTime>
  <Words>265</Words>
  <Application>Microsoft Office PowerPoint</Application>
  <PresentationFormat>Breedbeeld</PresentationFormat>
  <Paragraphs>40</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Garamond</vt:lpstr>
      <vt:lpstr>Organisch</vt:lpstr>
      <vt:lpstr>Nederlands - Lezen</vt:lpstr>
      <vt:lpstr>Leerdoelen</vt:lpstr>
      <vt:lpstr>Wat is de driedeling van een tekst?</vt:lpstr>
      <vt:lpstr>Functies van de inleiding</vt:lpstr>
      <vt:lpstr>Verwijswoorden</vt:lpstr>
      <vt:lpstr>Verwijswoorden</vt:lpstr>
      <vt:lpstr>En nu?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Nederlands - Lezen</dc:title>
  <dc:creator>Gebruiker</dc:creator>
  <cp:lastModifiedBy>Gebruiker</cp:lastModifiedBy>
  <cp:revision>3</cp:revision>
  <dcterms:created xsi:type="dcterms:W3CDTF">2016-01-19T08:08:46Z</dcterms:created>
  <dcterms:modified xsi:type="dcterms:W3CDTF">2016-04-25T08:02:56Z</dcterms:modified>
</cp:coreProperties>
</file>