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0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17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54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0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1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7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1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33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2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85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8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88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52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1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01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073F89-BE8E-4777-A59C-69361A1FB6B5}" type="datetimeFigureOut">
              <a:rPr lang="nl-NL" smtClean="0"/>
              <a:t>25-4-2016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EDFE57-CFF4-479F-AA28-B9529E2371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03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Grammatica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Zinsdelen</a:t>
            </a:r>
          </a:p>
          <a:p>
            <a:endParaRPr lang="nl-NL" dirty="0"/>
          </a:p>
          <a:p>
            <a:r>
              <a:rPr lang="nl-NL" dirty="0" smtClean="0"/>
              <a:t>Jaar 2</a:t>
            </a:r>
            <a:br>
              <a:rPr lang="nl-NL" dirty="0" smtClean="0"/>
            </a:br>
            <a:r>
              <a:rPr lang="nl-NL" dirty="0" smtClean="0"/>
              <a:t>Stéphanie van der Oord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14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Iedereen:</a:t>
            </a:r>
          </a:p>
          <a:p>
            <a:r>
              <a:rPr lang="nl-NL" dirty="0" smtClean="0"/>
              <a:t>Aan het einde van de les weet je wat het lijdend voorwerp is en hoe je die vindt.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THV:</a:t>
            </a:r>
          </a:p>
          <a:p>
            <a:r>
              <a:rPr lang="nl-NL" dirty="0" smtClean="0"/>
              <a:t>Aan het einde van de les weet je wat een bijwoordelijke bepaling is en hoe je die vindt.</a:t>
            </a:r>
          </a:p>
          <a:p>
            <a:r>
              <a:rPr lang="nl-NL" dirty="0" smtClean="0"/>
              <a:t>Aan het einde van de les weet je wat een naamwoordelijk gezegde is en hoe je die vindt.</a:t>
            </a:r>
          </a:p>
        </p:txBody>
      </p:sp>
    </p:spTree>
    <p:extLst>
      <p:ext uri="{BB962C8B-B14F-4D97-AF65-F5344CB8AC3E}">
        <p14:creationId xmlns:p14="http://schemas.microsoft.com/office/powerpoint/2010/main" val="11628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 zinsdelen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1. Zoek en onderstreep de persoonsvorm.</a:t>
            </a:r>
          </a:p>
          <a:p>
            <a:r>
              <a:rPr lang="nl-NL" dirty="0" smtClean="0"/>
              <a:t>2. Zet zinsdeel strepen.</a:t>
            </a:r>
          </a:p>
          <a:p>
            <a:r>
              <a:rPr lang="nl-NL" dirty="0" smtClean="0"/>
              <a:t>3. Zoek het werkwoordelijk gezegde.</a:t>
            </a:r>
          </a:p>
          <a:p>
            <a:r>
              <a:rPr lang="nl-NL" dirty="0" smtClean="0"/>
              <a:t>4. Zoek het onderwerp.</a:t>
            </a:r>
          </a:p>
          <a:p>
            <a:r>
              <a:rPr lang="nl-NL" dirty="0" smtClean="0"/>
              <a:t>5. Zoek het lijdend voorwerp.</a:t>
            </a:r>
          </a:p>
          <a:p>
            <a:r>
              <a:rPr lang="nl-NL" dirty="0" smtClean="0"/>
              <a:t>6. Zoek het meewerkend voorwerp.</a:t>
            </a:r>
          </a:p>
          <a:p>
            <a:r>
              <a:rPr lang="nl-NL" dirty="0" smtClean="0"/>
              <a:t>7. Zoek de bijwoordelijke bepaling.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851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(t/m het lijdend voorwerp)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Nederlanders </a:t>
            </a:r>
            <a:r>
              <a:rPr lang="nl-NL" dirty="0" err="1" smtClean="0"/>
              <a:t>hervullen</a:t>
            </a:r>
            <a:r>
              <a:rPr lang="nl-NL" dirty="0" smtClean="0"/>
              <a:t> massaal hun lege flesjes Spa met kraanwater.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Mike gaat in de kerstvakantie skiën.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99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Bijwoordelijke bepaling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zinsdeel dat overblijft.</a:t>
            </a:r>
          </a:p>
          <a:p>
            <a:endParaRPr lang="nl-NL" dirty="0" smtClean="0"/>
          </a:p>
          <a:p>
            <a:r>
              <a:rPr lang="nl-NL" dirty="0" smtClean="0"/>
              <a:t>Geeft antwoord op vragen zoals wanneer, waar, hoe, hoeveel, waarheen, waardoor, waarom en waarmee. </a:t>
            </a:r>
          </a:p>
          <a:p>
            <a:endParaRPr lang="nl-NL" dirty="0" smtClean="0"/>
          </a:p>
          <a:p>
            <a:r>
              <a:rPr lang="nl-NL" dirty="0" smtClean="0"/>
              <a:t>Geeft dus aanvullende informatie over de tijd, plaats, reden, de hoeveelheid etc.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9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Oefenen met bijwoordelijke bepaling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Tijdens de verhuizing heb je ons enorm geholpen.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Morgen om 20.00 uur vertrekken we.</a:t>
            </a:r>
          </a:p>
          <a:p>
            <a:endParaRPr lang="nl-NL" dirty="0"/>
          </a:p>
          <a:p>
            <a:r>
              <a:rPr lang="nl-NL" dirty="0" smtClean="0"/>
              <a:t>De stoet paarden vertrok in de richting van het strand.</a:t>
            </a:r>
          </a:p>
          <a:p>
            <a:endParaRPr lang="nl-NL" dirty="0"/>
          </a:p>
          <a:p>
            <a:r>
              <a:rPr lang="nl-NL" dirty="0" smtClean="0"/>
              <a:t>Vanwege het drijfnatte veld wordt de training afgelast.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2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Naamwoordelijk gezegde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Bestaat uit twee delen: een werkwoordelijk deel (koppelwerkwoord: zijn, worden, blijven) en een naamwoordelijk deel (bijvoeglijk naamwoord of zelfstandig naamwoord).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/Die jongen /is /verstandig./</a:t>
            </a:r>
          </a:p>
          <a:p>
            <a:r>
              <a:rPr lang="nl-NL" dirty="0" smtClean="0"/>
              <a:t>/Jessica /is /meestal /vrolijk./</a:t>
            </a:r>
          </a:p>
          <a:p>
            <a:pPr marL="0" indent="0">
              <a:buNone/>
            </a:pPr>
            <a:r>
              <a:rPr lang="nl-NL" dirty="0" smtClean="0"/>
              <a:t>Is vrolijk is het naamwoordelijk gezegde. ‘Is’ is het werkwoordelijk deel en ‘vrolijk’ is het naamwoordelijk deel.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35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vind je een naamwoordelijk gezegde?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Stel de vragen:</a:t>
            </a:r>
            <a:br>
              <a:rPr lang="nl-NL" dirty="0" smtClean="0"/>
            </a:br>
            <a:r>
              <a:rPr lang="nl-NL" dirty="0" smtClean="0"/>
              <a:t>1. Staat in de zin een koppelwerkwoord: een vorm van zijn, worden of blijven?</a:t>
            </a:r>
            <a:br>
              <a:rPr lang="nl-NL" dirty="0" smtClean="0"/>
            </a:br>
            <a:r>
              <a:rPr lang="nl-NL" dirty="0" smtClean="0"/>
              <a:t>2. Noemt het naamwoordelijk deel een eigenschap of kenmerk van het onderwerp?</a:t>
            </a:r>
          </a:p>
          <a:p>
            <a:r>
              <a:rPr lang="nl-NL" dirty="0" smtClean="0"/>
              <a:t>Als je ‘ja’ kunt antwoorden op beide vragen, dan zit er een naamwoordelijk gezegde in de zin.</a:t>
            </a:r>
          </a:p>
          <a:p>
            <a:endParaRPr lang="nl-NL" dirty="0"/>
          </a:p>
          <a:p>
            <a:r>
              <a:rPr lang="nl-NL" dirty="0" smtClean="0"/>
              <a:t>/Mijn ouders/ zijn/ al jaren/ een gelukkig stel./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0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Maken (</a:t>
            </a:r>
            <a:r>
              <a:rPr lang="nl-NL" dirty="0" err="1" smtClean="0"/>
              <a:t>leswerk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THV: Opdracht 1,2,3 en 4 (blz. 108 en 109)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KGT: Opdracht 5,6,7 en 8 (blz. 93,94 en 95)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HUISWERK KOMT LATER OP HET BORD!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87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208</Words>
  <Application>Microsoft Office PowerPoint</Application>
  <PresentationFormat>Breedbeeld</PresentationFormat>
  <Paragraphs>49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Organisch</vt:lpstr>
      <vt:lpstr>Grammatica</vt:lpstr>
      <vt:lpstr>Leerdoelen</vt:lpstr>
      <vt:lpstr>Stappenplan zinsdelen</vt:lpstr>
      <vt:lpstr>Oefenen (t/m het lijdend voorwerp)</vt:lpstr>
      <vt:lpstr>Bijwoordelijke bepaling</vt:lpstr>
      <vt:lpstr>Oefenen met bijwoordelijke bepaling</vt:lpstr>
      <vt:lpstr>Naamwoordelijk gezegde</vt:lpstr>
      <vt:lpstr>Hoe vind je een naamwoordelijk gezegde?</vt:lpstr>
      <vt:lpstr>Maken (leswerk)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Grammatica</dc:title>
  <dc:creator>Gebruiker</dc:creator>
  <cp:lastModifiedBy>Gebruiker</cp:lastModifiedBy>
  <cp:revision>6</cp:revision>
  <dcterms:created xsi:type="dcterms:W3CDTF">2015-12-09T19:15:36Z</dcterms:created>
  <dcterms:modified xsi:type="dcterms:W3CDTF">2016-04-25T08:04:04Z</dcterms:modified>
</cp:coreProperties>
</file>