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58" r:id="rId5"/>
    <p:sldId id="259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08" y="6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8AA51F9-4BB4-4909-80C5-CD6B8C4C47AE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B18CA3D-0958-462A-BFE5-9F07AF03E615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51F9-4BB4-4909-80C5-CD6B8C4C47AE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CA3D-0958-462A-BFE5-9F07AF03E61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51F9-4BB4-4909-80C5-CD6B8C4C47AE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CA3D-0958-462A-BFE5-9F07AF03E61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51F9-4BB4-4909-80C5-CD6B8C4C47AE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CA3D-0958-462A-BFE5-9F07AF03E61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51F9-4BB4-4909-80C5-CD6B8C4C47AE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CA3D-0958-462A-BFE5-9F07AF03E61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51F9-4BB4-4909-80C5-CD6B8C4C47AE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CA3D-0958-462A-BFE5-9F07AF03E615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51F9-4BB4-4909-80C5-CD6B8C4C47AE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CA3D-0958-462A-BFE5-9F07AF03E61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51F9-4BB4-4909-80C5-CD6B8C4C47AE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CA3D-0958-462A-BFE5-9F07AF03E61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51F9-4BB4-4909-80C5-CD6B8C4C47AE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CA3D-0958-462A-BFE5-9F07AF03E61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51F9-4BB4-4909-80C5-CD6B8C4C47AE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CA3D-0958-462A-BFE5-9F07AF03E615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51F9-4BB4-4909-80C5-CD6B8C4C47AE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CA3D-0958-462A-BFE5-9F07AF03E61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8AA51F9-4BB4-4909-80C5-CD6B8C4C47AE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B18CA3D-0958-462A-BFE5-9F07AF03E615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Spelling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2A, 2B &amp; 2F</a:t>
            </a:r>
          </a:p>
          <a:p>
            <a:endParaRPr lang="nl-NL" dirty="0"/>
          </a:p>
          <a:p>
            <a:r>
              <a:rPr lang="nl-NL" dirty="0" smtClean="0"/>
              <a:t>Stéphanie van der Oord</a:t>
            </a:r>
            <a:endParaRPr lang="nl-NL" dirty="0"/>
          </a:p>
        </p:txBody>
      </p:sp>
      <p:pic>
        <p:nvPicPr>
          <p:cNvPr id="3074" name="Picture 2" descr="http://4.bp.blogspot.com/-seHNHp1ltHc/VAhEyXYUC6I/AAAAAAAAJxw/1jxvOnHXtzU/s1600/spelling_2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3635">
            <a:off x="682540" y="1556792"/>
            <a:ext cx="3619556" cy="3257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036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Leerdoelen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 het einde van deze les weet je wat een voltooid deelwoord is.</a:t>
            </a:r>
          </a:p>
          <a:p>
            <a:r>
              <a:rPr lang="nl-NL" dirty="0" smtClean="0"/>
              <a:t>Aan het einde van deze les weet je wat een bijvoeglijk naamwoord is.</a:t>
            </a:r>
          </a:p>
          <a:p>
            <a:endParaRPr lang="nl-NL" dirty="0" smtClean="0"/>
          </a:p>
          <a:p>
            <a:r>
              <a:rPr lang="nl-NL" dirty="0" smtClean="0"/>
              <a:t>Aan het einde van deze les weet je wat wordt bedoeld met een voltooid deelwoord als bijvoeglijk naamwoord.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115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Werkwoorden in een zin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Persoonsvorm</a:t>
            </a:r>
          </a:p>
          <a:p>
            <a:r>
              <a:rPr lang="nl-NL" dirty="0" smtClean="0"/>
              <a:t>Voltooid deelwoord</a:t>
            </a:r>
          </a:p>
          <a:p>
            <a:endParaRPr lang="nl-NL" dirty="0"/>
          </a:p>
          <a:p>
            <a:r>
              <a:rPr lang="nl-NL" dirty="0" smtClean="0"/>
              <a:t>Persoonsvorm verandert als je de zin van tijd verandert. </a:t>
            </a:r>
          </a:p>
          <a:p>
            <a:r>
              <a:rPr lang="nl-NL" dirty="0" smtClean="0"/>
              <a:t>Persoonsvorm komt vooraan te staan als je een ja/nee-vraag maakt.</a:t>
            </a:r>
          </a:p>
          <a:p>
            <a:endParaRPr lang="nl-NL" dirty="0"/>
          </a:p>
          <a:p>
            <a:r>
              <a:rPr lang="nl-NL" dirty="0" smtClean="0"/>
              <a:t>Voltooid deelwoord verandert </a:t>
            </a:r>
            <a:r>
              <a:rPr lang="nl-NL" b="1" dirty="0" smtClean="0"/>
              <a:t>NIET</a:t>
            </a:r>
            <a:r>
              <a:rPr lang="nl-NL" dirty="0" smtClean="0"/>
              <a:t> als je de zin van tijd verandert.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155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Voltooid deelwoord</a:t>
            </a:r>
            <a:br>
              <a:rPr lang="nl-NL" dirty="0" smtClean="0"/>
            </a:br>
            <a:r>
              <a:rPr lang="nl-NL" sz="2700" i="1" dirty="0" smtClean="0"/>
              <a:t>Zet de zinnen in een andere tijd</a:t>
            </a:r>
            <a:endParaRPr lang="nl-NL" sz="2700" i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Gisteren is Mo naar Rotterdam verhuisd.</a:t>
            </a:r>
          </a:p>
          <a:p>
            <a:endParaRPr lang="nl-NL" dirty="0"/>
          </a:p>
          <a:p>
            <a:r>
              <a:rPr lang="nl-NL" dirty="0" smtClean="0"/>
              <a:t>Hij heeft mij dat verteld.</a:t>
            </a:r>
          </a:p>
          <a:p>
            <a:endParaRPr lang="nl-NL" dirty="0"/>
          </a:p>
          <a:p>
            <a:r>
              <a:rPr lang="nl-NL" dirty="0" smtClean="0"/>
              <a:t>Het boek is verkocht.</a:t>
            </a:r>
          </a:p>
          <a:p>
            <a:endParaRPr lang="nl-NL" dirty="0"/>
          </a:p>
          <a:p>
            <a:r>
              <a:rPr lang="nl-NL" dirty="0" smtClean="0"/>
              <a:t>De weg is verbreed.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579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Bijvoeglijk naamwoord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Het verkochte boek.</a:t>
            </a:r>
          </a:p>
          <a:p>
            <a:endParaRPr lang="nl-NL" dirty="0"/>
          </a:p>
          <a:p>
            <a:r>
              <a:rPr lang="nl-NL" dirty="0" smtClean="0"/>
              <a:t>De verbrede weg.</a:t>
            </a:r>
          </a:p>
          <a:p>
            <a:endParaRPr lang="nl-NL" dirty="0"/>
          </a:p>
          <a:p>
            <a:r>
              <a:rPr lang="nl-NL" b="1" dirty="0" smtClean="0"/>
              <a:t>Je schrijft een voltooid deelwoord als bijvoeglijk naamwoord zo kort mogelijk! Je schrijft alleen dubbel –</a:t>
            </a:r>
            <a:r>
              <a:rPr lang="nl-NL" b="1" dirty="0" err="1" smtClean="0"/>
              <a:t>tt</a:t>
            </a:r>
            <a:r>
              <a:rPr lang="nl-NL" b="1" dirty="0" smtClean="0"/>
              <a:t> of dubbel –</a:t>
            </a:r>
            <a:r>
              <a:rPr lang="nl-NL" b="1" dirty="0" err="1" smtClean="0"/>
              <a:t>dd</a:t>
            </a:r>
            <a:r>
              <a:rPr lang="nl-NL" b="1" dirty="0" smtClean="0"/>
              <a:t> als dat voor de uitspraak nodig is!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68928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Gezamenlijk oefenen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De bom is (ontploffen)</a:t>
            </a:r>
          </a:p>
          <a:p>
            <a:r>
              <a:rPr lang="nl-NL" dirty="0" smtClean="0"/>
              <a:t>De (ontploffen) bom</a:t>
            </a:r>
          </a:p>
          <a:p>
            <a:endParaRPr lang="nl-NL" dirty="0"/>
          </a:p>
          <a:p>
            <a:r>
              <a:rPr lang="nl-NL" dirty="0" smtClean="0"/>
              <a:t>De bom is ontploft.</a:t>
            </a:r>
          </a:p>
          <a:p>
            <a:r>
              <a:rPr lang="nl-NL" dirty="0" smtClean="0"/>
              <a:t>De ontplofte bom.</a:t>
            </a:r>
          </a:p>
          <a:p>
            <a:endParaRPr lang="nl-NL" dirty="0"/>
          </a:p>
          <a:p>
            <a:r>
              <a:rPr lang="nl-NL" dirty="0" smtClean="0"/>
              <a:t>Het kind is (geredden)</a:t>
            </a:r>
          </a:p>
          <a:p>
            <a:r>
              <a:rPr lang="nl-NL" dirty="0" smtClean="0"/>
              <a:t>Het (geredden) kind.</a:t>
            </a:r>
          </a:p>
          <a:p>
            <a:endParaRPr lang="nl-NL" dirty="0"/>
          </a:p>
          <a:p>
            <a:r>
              <a:rPr lang="nl-NL" dirty="0" smtClean="0"/>
              <a:t>Het kind is gered.</a:t>
            </a:r>
          </a:p>
          <a:p>
            <a:r>
              <a:rPr lang="nl-NL" dirty="0" smtClean="0"/>
              <a:t>Het geredde kind.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306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Leswerk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Spelling 4.3</a:t>
            </a:r>
          </a:p>
          <a:p>
            <a:pPr marL="68580" indent="0">
              <a:buNone/>
            </a:pPr>
            <a:r>
              <a:rPr lang="nl-NL" dirty="0" smtClean="0"/>
              <a:t>THV: Opdracht 1 t/m 4</a:t>
            </a:r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r>
              <a:rPr lang="nl-NL" dirty="0" smtClean="0"/>
              <a:t>KGT: Opdracht 1 t/m 5</a:t>
            </a:r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endParaRPr lang="nl-NL" dirty="0" smtClean="0"/>
          </a:p>
          <a:p>
            <a:pPr marL="68580" indent="0">
              <a:buNone/>
            </a:pPr>
            <a:r>
              <a:rPr lang="nl-NL" b="1" i="1" dirty="0" smtClean="0"/>
              <a:t>HUISWERK KOMT LATER OP HET BORD!</a:t>
            </a:r>
            <a:endParaRPr lang="nl-NL" b="1" i="1" dirty="0"/>
          </a:p>
        </p:txBody>
      </p:sp>
      <p:pic>
        <p:nvPicPr>
          <p:cNvPr id="2050" name="Picture 2" descr="https://www.kaartje2go.nl/kaarten/chalkboard-succes/img/chalkboard-succ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60251">
            <a:off x="5330033" y="1356795"/>
            <a:ext cx="2809034" cy="280903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22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Spelling 4.3</a:t>
            </a:r>
            <a:endParaRPr lang="nl-NL" b="1" dirty="0"/>
          </a:p>
          <a:p>
            <a:pPr marL="68580" indent="0">
              <a:buNone/>
            </a:pPr>
            <a:r>
              <a:rPr lang="nl-NL" dirty="0" smtClean="0"/>
              <a:t>THV: Opdracht 1 t/m 7</a:t>
            </a:r>
          </a:p>
          <a:p>
            <a:endParaRPr lang="nl-NL" dirty="0"/>
          </a:p>
          <a:p>
            <a:pPr marL="68580" indent="0">
              <a:buNone/>
            </a:pPr>
            <a:r>
              <a:rPr lang="nl-NL" dirty="0" smtClean="0"/>
              <a:t>KGT: Opdracht 1 t/m 9</a:t>
            </a:r>
            <a:endParaRPr lang="nl-NL" dirty="0"/>
          </a:p>
        </p:txBody>
      </p:sp>
      <p:pic>
        <p:nvPicPr>
          <p:cNvPr id="1026" name="Picture 2" descr="https://www.loesje.nl/wp-content/uploads/2013/11/school-0309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1" y="2564904"/>
            <a:ext cx="2491130" cy="351872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62186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32</TotalTime>
  <Words>243</Words>
  <Application>Microsoft Office PowerPoint</Application>
  <PresentationFormat>Diavoorstelling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Century Gothic</vt:lpstr>
      <vt:lpstr>Wingdings 2</vt:lpstr>
      <vt:lpstr>Austin</vt:lpstr>
      <vt:lpstr>Spelling </vt:lpstr>
      <vt:lpstr>Leerdoelen</vt:lpstr>
      <vt:lpstr>Werkwoorden in een zin</vt:lpstr>
      <vt:lpstr>Voltooid deelwoord Zet de zinnen in een andere tijd</vt:lpstr>
      <vt:lpstr>Bijvoeglijk naamwoord</vt:lpstr>
      <vt:lpstr>Gezamenlijk oefenen</vt:lpstr>
      <vt:lpstr>Leswerk</vt:lpstr>
      <vt:lpstr>Huiswerk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</dc:title>
  <dc:creator>Stéphanie</dc:creator>
  <cp:lastModifiedBy>Gebruiker</cp:lastModifiedBy>
  <cp:revision>8</cp:revision>
  <dcterms:created xsi:type="dcterms:W3CDTF">2016-02-17T21:09:56Z</dcterms:created>
  <dcterms:modified xsi:type="dcterms:W3CDTF">2016-04-25T08:03:52Z</dcterms:modified>
</cp:coreProperties>
</file>