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98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5968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566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1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371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339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51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85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65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42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4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3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1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12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83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64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927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3473D78-0377-4208-AD08-059CCAD4B62A}" type="datetimeFigureOut">
              <a:rPr lang="nl-NL" smtClean="0"/>
              <a:t>25-4-2016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ACB4692-735F-438B-9878-7F8977D018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4336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50800" dist="25400" dir="4980000" algn="tl" rotWithShape="0">
              <a:srgbClr val="000000">
                <a:alpha val="36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5900" y="155679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nl-NL" sz="6600" dirty="0" smtClean="0"/>
              <a:t>De week van het lezen</a:t>
            </a:r>
            <a:endParaRPr lang="nl-NL" sz="6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Nederlands – jaar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521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Wat gaan we deze les doen?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136904" cy="4873752"/>
          </a:xfrm>
        </p:spPr>
        <p:txBody>
          <a:bodyPr/>
          <a:lstStyle/>
          <a:p>
            <a:r>
              <a:rPr lang="nl-NL" dirty="0" smtClean="0"/>
              <a:t>Uitleg </a:t>
            </a:r>
            <a:r>
              <a:rPr lang="nl-NL" dirty="0" smtClean="0"/>
              <a:t>van elfje en haiku</a:t>
            </a:r>
          </a:p>
          <a:p>
            <a:r>
              <a:rPr lang="nl-NL" dirty="0" smtClean="0"/>
              <a:t>Een elfje en haiku maken</a:t>
            </a:r>
            <a:endParaRPr lang="nl-NL" dirty="0"/>
          </a:p>
        </p:txBody>
      </p:sp>
      <p:pic>
        <p:nvPicPr>
          <p:cNvPr id="1026" name="Picture 2" descr="http://www.loesje.nl/wp-content/uploads/2015/03/150324-dromen-in-de-l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019" y="2200429"/>
            <a:ext cx="2172519" cy="30729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73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1143000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elfje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043608" y="1044531"/>
            <a:ext cx="1882552" cy="2448272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1 woord</a:t>
            </a:r>
          </a:p>
          <a:p>
            <a:r>
              <a:rPr lang="nl-NL" dirty="0" smtClean="0"/>
              <a:t>2 woorden</a:t>
            </a:r>
          </a:p>
          <a:p>
            <a:r>
              <a:rPr lang="nl-NL" dirty="0" smtClean="0"/>
              <a:t>3 woorden</a:t>
            </a:r>
          </a:p>
          <a:p>
            <a:r>
              <a:rPr lang="nl-NL" dirty="0" smtClean="0"/>
              <a:t>4 woorden</a:t>
            </a:r>
          </a:p>
          <a:p>
            <a:r>
              <a:rPr lang="nl-NL" dirty="0" smtClean="0"/>
              <a:t>1 woord</a:t>
            </a:r>
            <a:br>
              <a:rPr lang="nl-NL" dirty="0" smtClean="0"/>
            </a:br>
            <a:endParaRPr lang="nl-NL" dirty="0" smtClean="0"/>
          </a:p>
        </p:txBody>
      </p:sp>
      <p:sp>
        <p:nvSpPr>
          <p:cNvPr id="4" name="Tekstvak 3"/>
          <p:cNvSpPr txBox="1"/>
          <p:nvPr/>
        </p:nvSpPr>
        <p:spPr>
          <a:xfrm>
            <a:off x="899592" y="3933056"/>
            <a:ext cx="46805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Afstand</a:t>
            </a:r>
            <a:br>
              <a:rPr lang="nl-NL" sz="2400" i="1" dirty="0"/>
            </a:br>
            <a:r>
              <a:rPr lang="nl-NL" sz="2400" i="1" dirty="0"/>
              <a:t>Dagelijks gemis</a:t>
            </a:r>
            <a:br>
              <a:rPr lang="nl-NL" sz="2400" i="1" dirty="0"/>
            </a:br>
            <a:r>
              <a:rPr lang="nl-NL" sz="2400" i="1" dirty="0"/>
              <a:t>Een vallende ster</a:t>
            </a:r>
            <a:br>
              <a:rPr lang="nl-NL" sz="2400" i="1" dirty="0"/>
            </a:br>
            <a:r>
              <a:rPr lang="nl-NL" sz="2400" i="1" dirty="0"/>
              <a:t>Ik denk aan je</a:t>
            </a:r>
            <a:br>
              <a:rPr lang="nl-NL" sz="2400" i="1" dirty="0"/>
            </a:br>
            <a:r>
              <a:rPr lang="nl-NL" sz="2400" i="1" dirty="0"/>
              <a:t>Ver</a:t>
            </a:r>
          </a:p>
          <a:p>
            <a:endParaRPr lang="nl-NL" dirty="0"/>
          </a:p>
        </p:txBody>
      </p:sp>
      <p:pic>
        <p:nvPicPr>
          <p:cNvPr id="4098" name="Picture 2" descr="https://dekringvicky.files.wordpress.com/2014/02/achra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352" y="1272790"/>
            <a:ext cx="3406971" cy="389209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07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 smtClean="0"/>
              <a:t>Haiku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5038798" cy="3294155"/>
          </a:xfrm>
        </p:spPr>
        <p:txBody>
          <a:bodyPr>
            <a:normAutofit/>
          </a:bodyPr>
          <a:lstStyle/>
          <a:p>
            <a:r>
              <a:rPr lang="nl-NL" dirty="0" smtClean="0"/>
              <a:t>Regel 1: 5 lettergrepen</a:t>
            </a:r>
          </a:p>
          <a:p>
            <a:r>
              <a:rPr lang="nl-NL" dirty="0" smtClean="0"/>
              <a:t>Regel 2: 7 lettergrepen</a:t>
            </a:r>
          </a:p>
          <a:p>
            <a:r>
              <a:rPr lang="nl-NL" dirty="0" smtClean="0"/>
              <a:t>Regel 3: 5 lettergrepen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220072" y="2636912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Omringd met liefde</a:t>
            </a:r>
            <a:br>
              <a:rPr lang="nl-NL" sz="2400" i="1" dirty="0"/>
            </a:br>
            <a:r>
              <a:rPr lang="nl-NL" sz="2400" i="1" dirty="0"/>
              <a:t>jij, engel zonder vleugels</a:t>
            </a:r>
            <a:br>
              <a:rPr lang="nl-NL" sz="2400" i="1" dirty="0"/>
            </a:br>
            <a:r>
              <a:rPr lang="nl-NL" sz="2400" i="1" dirty="0"/>
              <a:t>geeft dagelijks kracht</a:t>
            </a:r>
          </a:p>
          <a:p>
            <a:endParaRPr lang="nl-NL" dirty="0"/>
          </a:p>
        </p:txBody>
      </p:sp>
      <p:pic>
        <p:nvPicPr>
          <p:cNvPr id="3074" name="Picture 2" descr="http://static.skynetblogs.be/media/128441/dyn006_original_528_353_pjpeg_2626354_b440a141adce6065d79b691ca5c0811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14240"/>
            <a:ext cx="3264086" cy="2182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1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1143000"/>
          </a:xfrm>
        </p:spPr>
        <p:txBody>
          <a:bodyPr>
            <a:noAutofit/>
          </a:bodyPr>
          <a:lstStyle/>
          <a:p>
            <a:r>
              <a:rPr lang="nl-NL" sz="3400" b="1" dirty="0" smtClean="0"/>
              <a:t>En nu?</a:t>
            </a:r>
            <a:endParaRPr lang="nl-NL" sz="34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251520" y="1807806"/>
            <a:ext cx="7772870" cy="3424107"/>
          </a:xfrm>
        </p:spPr>
        <p:txBody>
          <a:bodyPr>
            <a:normAutofit fontScale="85000" lnSpcReduction="20000"/>
          </a:bodyPr>
          <a:lstStyle/>
          <a:p>
            <a:r>
              <a:rPr lang="nl-NL" sz="3300" dirty="0" smtClean="0"/>
              <a:t>Twee </a:t>
            </a:r>
            <a:r>
              <a:rPr lang="nl-NL" sz="3300" dirty="0" smtClean="0"/>
              <a:t>Haiku’s</a:t>
            </a:r>
          </a:p>
          <a:p>
            <a:r>
              <a:rPr lang="nl-NL" sz="3300" dirty="0" smtClean="0"/>
              <a:t>Twee Elfjes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8800" b="1" dirty="0" smtClean="0"/>
              <a:t/>
            </a:r>
            <a:br>
              <a:rPr lang="nl-NL" sz="8800" b="1" dirty="0" smtClean="0"/>
            </a:br>
            <a:r>
              <a:rPr lang="nl-NL" sz="4000" i="1" dirty="0" smtClean="0"/>
              <a:t>Succes!</a:t>
            </a:r>
            <a:endParaRPr lang="nl-NL" sz="4000" i="1" dirty="0"/>
          </a:p>
        </p:txBody>
      </p:sp>
      <p:pic>
        <p:nvPicPr>
          <p:cNvPr id="2050" name="Picture 2" descr="http://www.drspee.nl/wp-content/uploads/2013/10/haik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2856"/>
            <a:ext cx="4711255" cy="20508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430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56</TotalTime>
  <Words>64</Words>
  <Application>Microsoft Office PowerPoint</Application>
  <PresentationFormat>Diavoorstelling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Druppel</vt:lpstr>
      <vt:lpstr>De week van het lezen</vt:lpstr>
      <vt:lpstr>Wat gaan we deze les doen?</vt:lpstr>
      <vt:lpstr>elfje</vt:lpstr>
      <vt:lpstr>Haiku</vt:lpstr>
      <vt:lpstr>En nu?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Poëzieweek</dc:title>
  <dc:creator>Stéphanie</dc:creator>
  <cp:lastModifiedBy>Gebruiker</cp:lastModifiedBy>
  <cp:revision>8</cp:revision>
  <dcterms:created xsi:type="dcterms:W3CDTF">2013-04-03T10:09:05Z</dcterms:created>
  <dcterms:modified xsi:type="dcterms:W3CDTF">2016-04-25T09:08:36Z</dcterms:modified>
</cp:coreProperties>
</file>