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81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681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583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411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83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205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28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369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003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13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093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264DE-4985-4010-99FE-6F80EE58BC30}" type="datetimeFigureOut">
              <a:rPr lang="nl-NL" smtClean="0"/>
              <a:t>18-9-2018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2CAB9-2ECB-4DFF-B36D-3F2A23C41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31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Kh95aaJ2z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Nederlands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Jaar 3</a:t>
            </a:r>
          </a:p>
          <a:p>
            <a:endParaRPr lang="nl-NL" dirty="0"/>
          </a:p>
          <a:p>
            <a:r>
              <a:rPr lang="nl-NL" dirty="0"/>
              <a:t>S</a:t>
            </a:r>
            <a:r>
              <a:rPr lang="nl-NL" dirty="0" smtClean="0"/>
              <a:t>téphanie </a:t>
            </a:r>
            <a:r>
              <a:rPr lang="nl-NL" dirty="0" smtClean="0"/>
              <a:t>van der </a:t>
            </a:r>
            <a:r>
              <a:rPr lang="nl-NL" dirty="0" smtClean="0"/>
              <a:t>Oord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913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4 tekstdoelen</a:t>
            </a:r>
          </a:p>
          <a:p>
            <a:r>
              <a:rPr lang="nl-NL" dirty="0"/>
              <a:t>i</a:t>
            </a:r>
            <a:r>
              <a:rPr lang="nl-NL" dirty="0" smtClean="0"/>
              <a:t>nformeren, activeren, amuseren, overtuigen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4 leesstrategieën</a:t>
            </a:r>
          </a:p>
          <a:p>
            <a:r>
              <a:rPr lang="nl-NL" dirty="0"/>
              <a:t>v</a:t>
            </a:r>
            <a:r>
              <a:rPr lang="nl-NL" dirty="0" smtClean="0"/>
              <a:t>erkennend, nauwkeurig, studerend, zoekend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r>
              <a:rPr lang="nl-NL" dirty="0" smtClean="0"/>
              <a:t>onderwerp</a:t>
            </a:r>
            <a:endParaRPr lang="nl-NL" dirty="0" smtClean="0"/>
          </a:p>
          <a:p>
            <a:r>
              <a:rPr lang="nl-NL" dirty="0" smtClean="0"/>
              <a:t>waarover de tekst gaat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hoofdgedachte</a:t>
            </a:r>
            <a:endParaRPr lang="nl-NL" dirty="0" smtClean="0"/>
          </a:p>
          <a:p>
            <a:r>
              <a:rPr lang="nl-NL" dirty="0" smtClean="0"/>
              <a:t>een samenvatting van de tekst in één zin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07505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Fi</a:t>
            </a:r>
            <a:r>
              <a:rPr lang="nl-NL" dirty="0" smtClean="0"/>
              <a:t>lmpje over tekstverbanden en signaalwoorden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www.youtube.com/watch?v=VKh95aaJ2zY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10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Nakijken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hebt </a:t>
            </a:r>
            <a:r>
              <a:rPr lang="nl-NL" dirty="0" smtClean="0">
                <a:solidFill>
                  <a:schemeClr val="accent1">
                    <a:lumMod val="75000"/>
                  </a:schemeClr>
                </a:solidFill>
              </a:rPr>
              <a:t>twee</a:t>
            </a:r>
            <a:r>
              <a:rPr lang="nl-NL" dirty="0" smtClean="0"/>
              <a:t> mogelijkheden om na te kijken:</a:t>
            </a:r>
          </a:p>
          <a:p>
            <a:endParaRPr lang="nl-NL" dirty="0" smtClean="0"/>
          </a:p>
          <a:p>
            <a:r>
              <a:rPr lang="nl-NL" dirty="0" smtClean="0"/>
              <a:t>1. Zelfstandig met het antwoordenboek. Je doet dit dus in stilte.</a:t>
            </a:r>
          </a:p>
          <a:p>
            <a:r>
              <a:rPr lang="nl-NL" dirty="0" smtClean="0"/>
              <a:t>2. Nakijken met mij (en klasgenoten). Ik kan dan extra uitleg geven als je iets niet begrijpt.</a:t>
            </a:r>
          </a:p>
          <a:p>
            <a:endParaRPr lang="nl-NL" dirty="0"/>
          </a:p>
          <a:p>
            <a:r>
              <a:rPr lang="nl-NL" b="1" dirty="0" smtClean="0"/>
              <a:t>*Kies waar jij belang bij hebt en </a:t>
            </a:r>
            <a:r>
              <a:rPr lang="nl-NL" b="1" u="sng" dirty="0" smtClean="0"/>
              <a:t>niet</a:t>
            </a:r>
            <a:r>
              <a:rPr lang="nl-NL" b="1" dirty="0" smtClean="0"/>
              <a:t> wat je vriend/vriendin doet.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60733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 </a:t>
            </a:r>
            <a:br>
              <a:rPr lang="nl-NL" dirty="0" smtClean="0"/>
            </a:br>
            <a:r>
              <a:rPr lang="nl-NL" dirty="0" smtClean="0"/>
              <a:t>1.2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41011" y="414998"/>
            <a:ext cx="7254815" cy="5994428"/>
          </a:xfrm>
        </p:spPr>
        <p:txBody>
          <a:bodyPr>
            <a:normAutofit fontScale="77500" lnSpcReduction="20000"/>
          </a:bodyPr>
          <a:lstStyle/>
          <a:p>
            <a:r>
              <a:rPr lang="nl-NL" sz="2100" dirty="0" smtClean="0"/>
              <a:t>K: Opdracht 9,10,11,12,15 en 16 maken</a:t>
            </a:r>
          </a:p>
          <a:p>
            <a:pPr marL="0" indent="0">
              <a:buNone/>
            </a:pPr>
            <a:endParaRPr lang="nl-NL" sz="2100" dirty="0" smtClean="0"/>
          </a:p>
          <a:p>
            <a:r>
              <a:rPr lang="nl-NL" sz="2100" dirty="0" smtClean="0"/>
              <a:t>T: Opdracht 9,10,11,12,13 en 14 maken</a:t>
            </a:r>
            <a:endParaRPr lang="nl-NL" sz="2100" dirty="0" smtClean="0"/>
          </a:p>
          <a:p>
            <a:endParaRPr lang="nl-NL" dirty="0"/>
          </a:p>
          <a:p>
            <a:r>
              <a:rPr lang="nl-NL" dirty="0" smtClean="0"/>
              <a:t>------------------------------------------------------------------------------------------------------</a:t>
            </a:r>
            <a:endParaRPr lang="nl-NL" dirty="0"/>
          </a:p>
          <a:p>
            <a:r>
              <a:rPr lang="nl-NL" sz="1900" dirty="0" smtClean="0"/>
              <a:t>Klaar? Volg de drie stappen: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r>
              <a:rPr lang="nl-NL" sz="2100" dirty="0" smtClean="0"/>
              <a:t>1. Laten zien aan mij dat je het af hebt.</a:t>
            </a:r>
          </a:p>
          <a:p>
            <a:r>
              <a:rPr lang="nl-NL" sz="2100" dirty="0" smtClean="0"/>
              <a:t>2.</a:t>
            </a:r>
            <a:r>
              <a:rPr lang="nl-NL" sz="2100" dirty="0" smtClean="0"/>
              <a:t> Ga achterin naar je schrift (naar de laatste bladzijde dus). Schrijf boven aan: ’’Leesboeken jaar 3’’</a:t>
            </a:r>
            <a:br>
              <a:rPr lang="nl-NL" sz="2100" dirty="0" smtClean="0"/>
            </a:br>
            <a:r>
              <a:rPr lang="nl-NL" sz="2100" dirty="0" smtClean="0"/>
              <a:t>Vervolgens schrijf je op de regel daaronder de naam van de auteur + de titel van het boek dat je nu leest.</a:t>
            </a:r>
          </a:p>
          <a:p>
            <a:r>
              <a:rPr lang="nl-NL" sz="2100" dirty="0" smtClean="0"/>
              <a:t>3. Lezen uit je leesboek (in stilte!)</a:t>
            </a:r>
            <a:endParaRPr lang="nl-NL" sz="2100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b="1" dirty="0" smtClean="0"/>
              <a:t>De laatste 10 minuten van de les gaan we sowieso allemaal lezen, ook al heb je je huiswerk nog niet af.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014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88</TotalTime>
  <Words>107</Words>
  <Application>Microsoft Office PowerPoint</Application>
  <PresentationFormat>Breedbeeld</PresentationFormat>
  <Paragraphs>37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Nederlands</vt:lpstr>
      <vt:lpstr>Terugblik</vt:lpstr>
      <vt:lpstr>Filmpje over tekstverbanden en signaalwoorden</vt:lpstr>
      <vt:lpstr>Nakijken</vt:lpstr>
      <vt:lpstr>Huiswerk  1.2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</dc:title>
  <dc:creator>Daut</dc:creator>
  <cp:lastModifiedBy>S. van der Oord</cp:lastModifiedBy>
  <cp:revision>8</cp:revision>
  <dcterms:created xsi:type="dcterms:W3CDTF">2017-01-08T11:59:40Z</dcterms:created>
  <dcterms:modified xsi:type="dcterms:W3CDTF">2018-09-18T07:32:22Z</dcterms:modified>
</cp:coreProperties>
</file>